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5" r:id="rId5"/>
  </p:sldMasterIdLst>
  <p:notesMasterIdLst>
    <p:notesMasterId r:id="rId24"/>
  </p:notesMasterIdLst>
  <p:handoutMasterIdLst>
    <p:handoutMasterId r:id="rId25"/>
  </p:handoutMasterIdLst>
  <p:sldIdLst>
    <p:sldId id="256" r:id="rId6"/>
    <p:sldId id="264" r:id="rId7"/>
    <p:sldId id="298" r:id="rId8"/>
    <p:sldId id="299" r:id="rId9"/>
    <p:sldId id="300" r:id="rId10"/>
    <p:sldId id="301" r:id="rId11"/>
    <p:sldId id="312" r:id="rId12"/>
    <p:sldId id="302" r:id="rId13"/>
    <p:sldId id="303" r:id="rId14"/>
    <p:sldId id="304" r:id="rId15"/>
    <p:sldId id="305" r:id="rId16"/>
    <p:sldId id="313" r:id="rId17"/>
    <p:sldId id="310" r:id="rId18"/>
    <p:sldId id="307" r:id="rId19"/>
    <p:sldId id="308" r:id="rId20"/>
    <p:sldId id="309" r:id="rId21"/>
    <p:sldId id="311" r:id="rId22"/>
    <p:sldId id="297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B43D2CB-6D07-4AF6-8385-F02019C31457}">
          <p14:sldIdLst>
            <p14:sldId id="256"/>
            <p14:sldId id="264"/>
            <p14:sldId id="298"/>
            <p14:sldId id="299"/>
            <p14:sldId id="300"/>
            <p14:sldId id="301"/>
            <p14:sldId id="312"/>
            <p14:sldId id="302"/>
            <p14:sldId id="303"/>
            <p14:sldId id="304"/>
            <p14:sldId id="305"/>
            <p14:sldId id="313"/>
            <p14:sldId id="310"/>
            <p14:sldId id="307"/>
            <p14:sldId id="308"/>
            <p14:sldId id="309"/>
            <p14:sldId id="311"/>
            <p14:sldId id="297"/>
          </p14:sldIdLst>
        </p14:section>
        <p14:section name="Vorlagedatei speichern" id="{AEBC5EF8-8830-4BD1-BC6A-5A08C5F265C4}">
          <p14:sldIdLst/>
        </p14:section>
        <p14:section name="Hinweise" id="{56D9347E-C790-4216-A93D-C117F720C0C3}">
          <p14:sldIdLst/>
        </p14:section>
        <p14:section name="Beispielseiten" id="{CA34319E-7765-4C8B-AD7F-242E6857A15E}">
          <p14:sldIdLst/>
        </p14:section>
        <p14:section name="More Examples" id="{60A2C5C4-FF54-4ACC-A17E-78E04B26754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DD"/>
    <a:srgbClr val="E36002"/>
    <a:srgbClr val="043850"/>
    <a:srgbClr val="FF9300"/>
    <a:srgbClr val="70BB24"/>
    <a:srgbClr val="78BEDC"/>
    <a:srgbClr val="A8F2FE"/>
    <a:srgbClr val="D0F7AA"/>
    <a:srgbClr val="000000"/>
    <a:srgbClr val="3CC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812" autoAdjust="0"/>
    <p:restoredTop sz="97808" autoAdjust="0"/>
  </p:normalViewPr>
  <p:slideViewPr>
    <p:cSldViewPr snapToGrid="0" snapToObjects="1">
      <p:cViewPr varScale="1">
        <p:scale>
          <a:sx n="89" d="100"/>
          <a:sy n="89" d="100"/>
        </p:scale>
        <p:origin x="232" y="1016"/>
      </p:cViewPr>
      <p:guideLst/>
    </p:cSldViewPr>
  </p:slideViewPr>
  <p:outlineViewPr>
    <p:cViewPr>
      <p:scale>
        <a:sx n="33" d="100"/>
        <a:sy n="33" d="100"/>
      </p:scale>
      <p:origin x="0" y="-92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298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12.09.25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12.09.25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TUD">
    <p:bg>
      <p:bgPr>
        <a:solidFill>
          <a:schemeClr val="bg1">
            <a:alpha val="3842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12192000" cy="587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16001"/>
            <a:ext cx="12192000" cy="5076825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329274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92824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062967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2E874-400C-E24A-926D-CC99757E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465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5566" y="1484313"/>
            <a:ext cx="106449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655734" y="1484314"/>
            <a:ext cx="6009217" cy="4249737"/>
          </a:xfrm>
        </p:spPr>
        <p:txBody>
          <a:bodyPr/>
          <a:lstStyle/>
          <a:p>
            <a:pPr lvl="0"/>
            <a:r>
              <a:rPr lang="en-US" noProof="0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7049" y="1484313"/>
            <a:ext cx="4985567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534035" y="2943181"/>
            <a:ext cx="4977765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534035" y="4402050"/>
            <a:ext cx="4977767" cy="1332000"/>
          </a:xfrm>
        </p:spPr>
        <p:txBody>
          <a:bodyPr/>
          <a:lstStyle/>
          <a:p>
            <a:r>
              <a:rPr lang="en-US" noProof="0"/>
              <a:t>Bild auf Platzhalter ziehen oder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643310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6165852" y="1484313"/>
            <a:ext cx="5512769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en-US" noProof="0" dirty="0"/>
              <a:t>Drag image to placeholder or add by clicking icon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2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140577012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288489334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25261" y="1484314"/>
            <a:ext cx="3450167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112684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374197585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165851" y="368300"/>
            <a:ext cx="5499101" cy="828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 Extra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7051" y="367506"/>
            <a:ext cx="5499101" cy="82946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17631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04817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95350" y="358563"/>
            <a:ext cx="10267951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This is an title</a:t>
            </a:r>
            <a:br>
              <a:rPr lang="en-US" noProof="0" dirty="0"/>
            </a:br>
            <a:r>
              <a:rPr lang="en-US" noProof="0" dirty="0"/>
              <a:t>in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7619" y="1484313"/>
            <a:ext cx="10648949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6347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A8309DBD-9A40-2349-A663-52842E0881D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23648">
            <a:off x="10518588" y="-1404142"/>
            <a:ext cx="4841067" cy="456011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9791" y="-197974"/>
            <a:ext cx="1207113" cy="16277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4324" y="-268488"/>
            <a:ext cx="2712955" cy="2682472"/>
          </a:xfrm>
          <a:prstGeom prst="rect">
            <a:avLst/>
          </a:prstGeom>
        </p:spPr>
      </p:pic>
      <p:sp>
        <p:nvSpPr>
          <p:cNvPr id="10" name="Textfeld 8">
            <a:extLst>
              <a:ext uri="{FF2B5EF4-FFF2-40B4-BE49-F238E27FC236}">
                <a16:creationId xmlns:a16="http://schemas.microsoft.com/office/drawing/2014/main" id="{5B42F563-1123-01EE-B46C-106B46D9A1B8}"/>
              </a:ext>
            </a:extLst>
          </p:cNvPr>
          <p:cNvSpPr txBox="1"/>
          <p:nvPr userDrawn="1"/>
        </p:nvSpPr>
        <p:spPr>
          <a:xfrm>
            <a:off x="9097220" y="6266132"/>
            <a:ext cx="8298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10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0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Grafik 21">
            <a:extLst>
              <a:ext uri="{FF2B5EF4-FFF2-40B4-BE49-F238E27FC236}">
                <a16:creationId xmlns:a16="http://schemas.microsoft.com/office/drawing/2014/main" id="{BF98112A-2E5F-A42A-1595-A3C345192A1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84" y="6151073"/>
            <a:ext cx="1481211" cy="603145"/>
          </a:xfrm>
          <a:prstGeom prst="rect">
            <a:avLst/>
          </a:prstGeom>
        </p:spPr>
      </p:pic>
      <p:pic>
        <p:nvPicPr>
          <p:cNvPr id="13" name="Picture 12" descr="A blue circle with a black background&#10;&#10;Description automatically generated">
            <a:extLst>
              <a:ext uri="{FF2B5EF4-FFF2-40B4-BE49-F238E27FC236}">
                <a16:creationId xmlns:a16="http://schemas.microsoft.com/office/drawing/2014/main" id="{C29A849F-C453-303E-3E40-AD39BDFB2290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" y="5944106"/>
            <a:ext cx="3081130" cy="10023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B709E3F-FC0E-5A67-34A5-A3E6EA98ADFF}"/>
              </a:ext>
            </a:extLst>
          </p:cNvPr>
          <p:cNvSpPr txBox="1"/>
          <p:nvPr userDrawn="1"/>
        </p:nvSpPr>
        <p:spPr>
          <a:xfrm>
            <a:off x="3185000" y="6335705"/>
            <a:ext cx="567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Data Science and AI for Medicine Training School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Training: Introduction to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78" r:id="rId2"/>
    <p:sldLayoutId id="2147483868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 Extra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285750" indent="-28575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465750" indent="-285750" algn="l" defTabSz="914400" rtl="0" eaLnBrk="1" latinLnBrk="0" hangingPunct="1">
        <a:spcBef>
          <a:spcPts val="300"/>
        </a:spcBef>
        <a:buClr>
          <a:srgbClr val="51B02F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82362" indent="-285750" algn="l" defTabSz="914400" rtl="0" eaLnBrk="1" latinLnBrk="0" hangingPunct="1"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rgbClr val="FF0000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rgbClr val="FF0000"/>
          </a:solidFill>
          <a:latin typeface="+mn-lt"/>
          <a:ea typeface="+mn-ea"/>
          <a:cs typeface="+mn-cs"/>
        </a:defRPr>
      </a:lvl7pPr>
      <a:lvl8pPr marL="893763" indent="-228600" algn="l" defTabSz="914400" rtl="0" eaLnBrk="1" latinLnBrk="0" hangingPunct="1">
        <a:spcBef>
          <a:spcPct val="20000"/>
        </a:spcBef>
        <a:buClr>
          <a:schemeClr val="bg2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31">
          <p15:clr>
            <a:srgbClr val="F26B43"/>
          </p15:clr>
        </p15:guide>
        <p15:guide id="3" pos="324">
          <p15:clr>
            <a:srgbClr val="F26B43"/>
          </p15:clr>
        </p15:guide>
        <p15:guide id="4" pos="880">
          <p15:clr>
            <a:srgbClr val="F26B43"/>
          </p15:clr>
        </p15:guide>
        <p15:guide id="5" pos="968">
          <p15:clr>
            <a:srgbClr val="F26B43"/>
          </p15:clr>
        </p15:guide>
        <p15:guide id="6" pos="1528">
          <p15:clr>
            <a:srgbClr val="F26B43"/>
          </p15:clr>
        </p15:guide>
        <p15:guide id="7" pos="1616">
          <p15:clr>
            <a:srgbClr val="F26B43"/>
          </p15:clr>
        </p15:guide>
        <p15:guide id="8" pos="2268">
          <p15:clr>
            <a:srgbClr val="F26B43"/>
          </p15:clr>
        </p15:guide>
        <p15:guide id="9" pos="2176">
          <p15:clr>
            <a:srgbClr val="F26B43"/>
          </p15:clr>
        </p15:guide>
        <p15:guide id="10" pos="2912">
          <p15:clr>
            <a:srgbClr val="F26B43"/>
          </p15:clr>
        </p15:guide>
        <p15:guide id="11" pos="2823">
          <p15:clr>
            <a:srgbClr val="F26B43"/>
          </p15:clr>
        </p15:guide>
        <p15:guide id="12" pos="3472">
          <p15:clr>
            <a:srgbClr val="F26B43"/>
          </p15:clr>
        </p15:guide>
        <p15:guide id="13" pos="3563">
          <p15:clr>
            <a:srgbClr val="F26B43"/>
          </p15:clr>
        </p15:guide>
        <p15:guide id="14" pos="4119">
          <p15:clr>
            <a:srgbClr val="F26B43"/>
          </p15:clr>
        </p15:guide>
        <p15:guide id="15" pos="4211">
          <p15:clr>
            <a:srgbClr val="F26B43"/>
          </p15:clr>
        </p15:guide>
        <p15:guide id="16" pos="4767">
          <p15:clr>
            <a:srgbClr val="F26B43"/>
          </p15:clr>
        </p15:guide>
        <p15:guide id="17" pos="4868">
          <p15:clr>
            <a:srgbClr val="F26B43"/>
          </p15:clr>
        </p15:guide>
        <p15:guide id="18" pos="5183">
          <p15:clr>
            <a:srgbClr val="F26B43"/>
          </p15:clr>
        </p15:guide>
        <p15:guide id="19" pos="5091">
          <p15:clr>
            <a:srgbClr val="F26B43"/>
          </p15:clr>
        </p15:guide>
        <p15:guide id="20" pos="5415">
          <p15:clr>
            <a:srgbClr val="F26B43"/>
          </p15:clr>
        </p15:guide>
        <p15:guide id="21" pos="5507">
          <p15:clr>
            <a:srgbClr val="F26B43"/>
          </p15:clr>
        </p15:guide>
        <p15:guide id="22" pos="6060">
          <p15:clr>
            <a:srgbClr val="F26B43"/>
          </p15:clr>
        </p15:guide>
        <p15:guide id="23" pos="6152">
          <p15:clr>
            <a:srgbClr val="F26B43"/>
          </p15:clr>
        </p15:guide>
        <p15:guide id="24" pos="6708">
          <p15:clr>
            <a:srgbClr val="F26B43"/>
          </p15:clr>
        </p15:guide>
        <p15:guide id="25" pos="6800">
          <p15:clr>
            <a:srgbClr val="F26B43"/>
          </p15:clr>
        </p15:guide>
        <p15:guide id="26" pos="7448">
          <p15:clr>
            <a:srgbClr val="F26B43"/>
          </p15:clr>
        </p15:guide>
        <p15:guide id="27" pos="7356">
          <p15:clr>
            <a:srgbClr val="F26B43"/>
          </p15:clr>
        </p15:guide>
        <p15:guide id="30" orient="horz" pos="727">
          <p15:clr>
            <a:srgbClr val="F26B43"/>
          </p15:clr>
        </p15:guide>
        <p15:guide id="31" pos="555">
          <p15:clr>
            <a:srgbClr val="F26B43"/>
          </p15:clr>
        </p15:guide>
        <p15:guide id="32" pos="644">
          <p15:clr>
            <a:srgbClr val="F26B43"/>
          </p15:clr>
        </p15:guide>
        <p15:guide id="33" pos="1204">
          <p15:clr>
            <a:srgbClr val="F26B43"/>
          </p15:clr>
        </p15:guide>
        <p15:guide id="34" pos="1300">
          <p15:clr>
            <a:srgbClr val="F26B43"/>
          </p15:clr>
        </p15:guide>
        <p15:guide id="35" pos="1852">
          <p15:clr>
            <a:srgbClr val="F26B43"/>
          </p15:clr>
        </p15:guide>
        <p15:guide id="36" pos="1943">
          <p15:clr>
            <a:srgbClr val="F26B43"/>
          </p15:clr>
        </p15:guide>
        <p15:guide id="37" pos="2500">
          <p15:clr>
            <a:srgbClr val="F26B43"/>
          </p15:clr>
        </p15:guide>
        <p15:guide id="38" pos="2588">
          <p15:clr>
            <a:srgbClr val="F26B43"/>
          </p15:clr>
        </p15:guide>
        <p15:guide id="39" pos="3144">
          <p15:clr>
            <a:srgbClr val="F26B43"/>
          </p15:clr>
        </p15:guide>
        <p15:guide id="40" pos="3239">
          <p15:clr>
            <a:srgbClr val="F26B43"/>
          </p15:clr>
        </p15:guide>
        <p15:guide id="41" pos="3796">
          <p15:clr>
            <a:srgbClr val="F26B43"/>
          </p15:clr>
        </p15:guide>
        <p15:guide id="42" pos="3884">
          <p15:clr>
            <a:srgbClr val="F26B43"/>
          </p15:clr>
        </p15:guide>
        <p15:guide id="43" pos="4440">
          <p15:clr>
            <a:srgbClr val="F26B43"/>
          </p15:clr>
        </p15:guide>
        <p15:guide id="44" pos="4536">
          <p15:clr>
            <a:srgbClr val="F26B43"/>
          </p15:clr>
        </p15:guide>
        <p15:guide id="45" pos="5736">
          <p15:clr>
            <a:srgbClr val="F26B43"/>
          </p15:clr>
        </p15:guide>
        <p15:guide id="46" pos="5831">
          <p15:clr>
            <a:srgbClr val="F26B43"/>
          </p15:clr>
        </p15:guide>
        <p15:guide id="47" pos="6411">
          <p15:clr>
            <a:srgbClr val="F26B43"/>
          </p15:clr>
        </p15:guide>
        <p15:guide id="48" pos="6479">
          <p15:clr>
            <a:srgbClr val="F26B43"/>
          </p15:clr>
        </p15:guide>
        <p15:guide id="49" pos="7032">
          <p15:clr>
            <a:srgbClr val="F26B43"/>
          </p15:clr>
        </p15:guide>
        <p15:guide id="50" pos="7127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>
          <p15:clr>
            <a:srgbClr val="F26B43"/>
          </p15:clr>
        </p15:guide>
        <p15:guide id="59" orient="horz" pos="3962">
          <p15:clr>
            <a:srgbClr val="F26B43"/>
          </p15:clr>
        </p15:guide>
        <p15:guide id="60" orient="horz" pos="4167">
          <p15:clr>
            <a:srgbClr val="F26B43"/>
          </p15:clr>
        </p15:guide>
        <p15:guide id="61" orient="horz" pos="618">
          <p15:clr>
            <a:srgbClr val="F26B43"/>
          </p15:clr>
        </p15:guide>
        <p15:guide id="62" orient="horz" pos="490">
          <p15:clr>
            <a:srgbClr val="F26B43"/>
          </p15:clr>
        </p15:guide>
        <p15:guide id="63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0.png"/><Relationship Id="rId5" Type="http://schemas.openxmlformats.org/officeDocument/2006/relationships/image" Target="../media/image30.png"/><Relationship Id="rId4" Type="http://schemas.openxmlformats.org/officeDocument/2006/relationships/image" Target="../media/image29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jpeg"/><Relationship Id="rId3" Type="http://schemas.openxmlformats.org/officeDocument/2006/relationships/image" Target="../media/image20.svg"/><Relationship Id="rId21" Type="http://schemas.openxmlformats.org/officeDocument/2006/relationships/image" Target="../media/image38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jpeg"/><Relationship Id="rId2" Type="http://schemas.openxmlformats.org/officeDocument/2006/relationships/image" Target="../media/image19.png"/><Relationship Id="rId16" Type="http://schemas.openxmlformats.org/officeDocument/2006/relationships/image" Target="../media/image33.jpeg"/><Relationship Id="rId20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19" Type="http://schemas.openxmlformats.org/officeDocument/2006/relationships/image" Target="../media/image36.jpe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BDB284B-876B-EF41-B780-30B88DFEE22A}"/>
              </a:ext>
            </a:extLst>
          </p:cNvPr>
          <p:cNvSpPr txBox="1"/>
          <p:nvPr/>
        </p:nvSpPr>
        <p:spPr>
          <a:xfrm>
            <a:off x="3453285" y="1225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212A-8844-FFBA-DA94-B1C60038CCEB}"/>
              </a:ext>
            </a:extLst>
          </p:cNvPr>
          <p:cNvSpPr txBox="1">
            <a:spLocks/>
          </p:cNvSpPr>
          <p:nvPr/>
        </p:nvSpPr>
        <p:spPr>
          <a:xfrm>
            <a:off x="694372" y="1824713"/>
            <a:ext cx="10525563" cy="411472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noProof="0" dirty="0">
                <a:solidFill>
                  <a:schemeClr val="bg2">
                    <a:lumMod val="7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Data Science and AI for Medicine Training School</a:t>
            </a:r>
          </a:p>
          <a:p>
            <a:endParaRPr lang="en-US" sz="2000" b="1" noProof="0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noProof="0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b="1" noProof="0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TRAINING: </a:t>
            </a:r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Introduction to Deep Learning</a:t>
            </a:r>
            <a:endParaRPr lang="en-US" sz="2400" b="1" noProof="0" dirty="0">
              <a:solidFill>
                <a:srgbClr val="1E458E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400" b="1" dirty="0">
              <a:solidFill>
                <a:srgbClr val="1E458E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SPEAKER: Laura </a:t>
            </a:r>
            <a:r>
              <a:rPr lang="en-US" sz="2400" b="1" dirty="0" err="1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Zigutyte</a:t>
            </a:r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, Michaela Unger</a:t>
            </a:r>
            <a:endParaRPr lang="en-US" sz="2400" b="1" noProof="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noProof="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DA6794-943D-FAF6-63E3-19F998AE0A8B}"/>
              </a:ext>
            </a:extLst>
          </p:cNvPr>
          <p:cNvGrpSpPr/>
          <p:nvPr/>
        </p:nvGrpSpPr>
        <p:grpSpPr>
          <a:xfrm>
            <a:off x="8674863" y="5112799"/>
            <a:ext cx="3338575" cy="906150"/>
            <a:chOff x="8674863" y="5033287"/>
            <a:chExt cx="3338575" cy="906150"/>
          </a:xfrm>
        </p:grpSpPr>
        <p:pic>
          <p:nvPicPr>
            <p:cNvPr id="7" name="Grafik 5">
              <a:extLst>
                <a:ext uri="{FF2B5EF4-FFF2-40B4-BE49-F238E27FC236}">
                  <a16:creationId xmlns:a16="http://schemas.microsoft.com/office/drawing/2014/main" id="{B4C91ED9-BEE5-DD76-D063-D6D5EF2F2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74863" y="5033287"/>
              <a:ext cx="604100" cy="906150"/>
            </a:xfrm>
            <a:prstGeom prst="rect">
              <a:avLst/>
            </a:prstGeom>
          </p:spPr>
        </p:pic>
        <p:pic>
          <p:nvPicPr>
            <p:cNvPr id="10" name="Grafik 10">
              <a:extLst>
                <a:ext uri="{FF2B5EF4-FFF2-40B4-BE49-F238E27FC236}">
                  <a16:creationId xmlns:a16="http://schemas.microsoft.com/office/drawing/2014/main" id="{B23C0277-C3FF-BA08-850E-BEBF56F3D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8963" y="5133946"/>
              <a:ext cx="2734475" cy="70483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5489FA-64BE-54F8-2B61-78570CE2FBEE}"/>
              </a:ext>
            </a:extLst>
          </p:cNvPr>
          <p:cNvGrpSpPr/>
          <p:nvPr/>
        </p:nvGrpSpPr>
        <p:grpSpPr>
          <a:xfrm>
            <a:off x="10053068" y="3961586"/>
            <a:ext cx="1960370" cy="1072933"/>
            <a:chOff x="9352657" y="3429000"/>
            <a:chExt cx="2746810" cy="1503360"/>
          </a:xfrm>
        </p:grpSpPr>
        <p:pic>
          <p:nvPicPr>
            <p:cNvPr id="6" name="Grafik 7">
              <a:extLst>
                <a:ext uri="{FF2B5EF4-FFF2-40B4-BE49-F238E27FC236}">
                  <a16:creationId xmlns:a16="http://schemas.microsoft.com/office/drawing/2014/main" id="{10495340-D47C-9755-F0E0-9928667CC3B0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453822" y="3429000"/>
              <a:ext cx="2544480" cy="430731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" name="Picture 7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7BAB9CC2-E24A-FCA5-3F56-07F741E0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2657" y="3859731"/>
              <a:ext cx="2746810" cy="1072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CD30D-9E2B-555A-E88B-B3D7BD3E7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EB46AA-1B3A-B559-C4B2-E7816032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Latent Space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49E6241-0EA2-FE32-D30D-BB9EDB5B32CE}"/>
              </a:ext>
            </a:extLst>
          </p:cNvPr>
          <p:cNvSpPr/>
          <p:nvPr/>
        </p:nvSpPr>
        <p:spPr>
          <a:xfrm rot="15868284">
            <a:off x="4231278" y="1453471"/>
            <a:ext cx="3960000" cy="3960000"/>
          </a:xfrm>
          <a:prstGeom prst="ellipse">
            <a:avLst/>
          </a:prstGeom>
          <a:pattFill prst="zigZ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293494-8D71-75D9-E7FE-8299DC5D12F5}"/>
              </a:ext>
            </a:extLst>
          </p:cNvPr>
          <p:cNvCxnSpPr>
            <a:cxnSpLocks/>
          </p:cNvCxnSpPr>
          <p:nvPr/>
        </p:nvCxnSpPr>
        <p:spPr>
          <a:xfrm flipV="1">
            <a:off x="4469345" y="1481744"/>
            <a:ext cx="3518365" cy="3718925"/>
          </a:xfrm>
          <a:prstGeom prst="line">
            <a:avLst/>
          </a:prstGeom>
          <a:ln w="63500">
            <a:solidFill>
              <a:srgbClr val="FF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DBFA601-D915-1629-7659-D1DDB96E69B9}"/>
              </a:ext>
            </a:extLst>
          </p:cNvPr>
          <p:cNvSpPr txBox="1"/>
          <p:nvPr/>
        </p:nvSpPr>
        <p:spPr>
          <a:xfrm flipH="1">
            <a:off x="6629888" y="909006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0099D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876B42-40EC-A7AE-4221-D0BC3ECFC1E3}"/>
              </a:ext>
            </a:extLst>
          </p:cNvPr>
          <p:cNvSpPr txBox="1"/>
          <p:nvPr/>
        </p:nvSpPr>
        <p:spPr>
          <a:xfrm flipH="1">
            <a:off x="8205109" y="1924821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0BB2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Dogs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390AFB-FBC3-E5F4-0964-D9E62B850606}"/>
              </a:ext>
            </a:extLst>
          </p:cNvPr>
          <p:cNvCxnSpPr>
            <a:cxnSpLocks noChangeAspect="1"/>
          </p:cNvCxnSpPr>
          <p:nvPr/>
        </p:nvCxnSpPr>
        <p:spPr>
          <a:xfrm rot="-2400000">
            <a:off x="8762055" y="3350202"/>
            <a:ext cx="423597" cy="36000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9254B9-50E2-18FB-21EE-67A9E7782C01}"/>
              </a:ext>
            </a:extLst>
          </p:cNvPr>
          <p:cNvGrpSpPr/>
          <p:nvPr/>
        </p:nvGrpSpPr>
        <p:grpSpPr>
          <a:xfrm>
            <a:off x="9704959" y="1424413"/>
            <a:ext cx="1260000" cy="1260000"/>
            <a:chOff x="7110780" y="1142891"/>
            <a:chExt cx="1260000" cy="1260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8659DEE-A093-8C8E-CFBF-5767B92BF8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0780" y="1142891"/>
              <a:ext cx="1260000" cy="126000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DAE4005-36B6-73DF-598F-E5E135776F13}"/>
                </a:ext>
              </a:extLst>
            </p:cNvPr>
            <p:cNvSpPr txBox="1"/>
            <p:nvPr/>
          </p:nvSpPr>
          <p:spPr>
            <a:xfrm>
              <a:off x="7149471" y="1651291"/>
              <a:ext cx="1188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400" i="1" dirty="0"/>
                <a:t>classification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B11B26E-3E65-6A3A-8D0C-9EDF1CD1EB21}"/>
              </a:ext>
            </a:extLst>
          </p:cNvPr>
          <p:cNvGrpSpPr/>
          <p:nvPr/>
        </p:nvGrpSpPr>
        <p:grpSpPr>
          <a:xfrm>
            <a:off x="9704959" y="2947673"/>
            <a:ext cx="1260000" cy="1260000"/>
            <a:chOff x="7110780" y="1142891"/>
            <a:chExt cx="1260000" cy="12600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D3046A6-0A04-7F49-72CD-201E2541F3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0780" y="1142891"/>
              <a:ext cx="1260000" cy="126000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C900A20-C89F-FD0B-0C45-605FE91D0162}"/>
                </a:ext>
              </a:extLst>
            </p:cNvPr>
            <p:cNvSpPr txBox="1"/>
            <p:nvPr/>
          </p:nvSpPr>
          <p:spPr>
            <a:xfrm>
              <a:off x="7149471" y="1651291"/>
              <a:ext cx="1188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400" i="1" dirty="0"/>
                <a:t>regression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AFA9D08-15B7-7575-603D-56EBDBC915FC}"/>
              </a:ext>
            </a:extLst>
          </p:cNvPr>
          <p:cNvGrpSpPr/>
          <p:nvPr/>
        </p:nvGrpSpPr>
        <p:grpSpPr>
          <a:xfrm>
            <a:off x="9704959" y="4470933"/>
            <a:ext cx="1260000" cy="1260000"/>
            <a:chOff x="7110780" y="1142891"/>
            <a:chExt cx="1260000" cy="12600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856646B-B0A4-60E1-D795-72FE9860FE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0780" y="1142891"/>
              <a:ext cx="1260000" cy="126000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9587BC7-65F8-BB0D-22A4-C56527B211FC}"/>
                </a:ext>
              </a:extLst>
            </p:cNvPr>
            <p:cNvSpPr txBox="1"/>
            <p:nvPr/>
          </p:nvSpPr>
          <p:spPr>
            <a:xfrm>
              <a:off x="7149471" y="1651291"/>
              <a:ext cx="1188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400" i="1" dirty="0"/>
                <a:t>reconstruction</a:t>
              </a: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E6A3AB5F-1176-83E6-B33F-EDF960F7ACF2}"/>
              </a:ext>
            </a:extLst>
          </p:cNvPr>
          <p:cNvSpPr/>
          <p:nvPr/>
        </p:nvSpPr>
        <p:spPr>
          <a:xfrm rot="2555210">
            <a:off x="4707043" y="1532790"/>
            <a:ext cx="1505610" cy="2588583"/>
          </a:xfrm>
          <a:prstGeom prst="ellipse">
            <a:avLst/>
          </a:prstGeom>
          <a:solidFill>
            <a:srgbClr val="0099DD">
              <a:alpha val="278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1E3B35A-EB43-B537-C6AA-7485B5FCB85A}"/>
              </a:ext>
            </a:extLst>
          </p:cNvPr>
          <p:cNvSpPr/>
          <p:nvPr/>
        </p:nvSpPr>
        <p:spPr>
          <a:xfrm rot="2555210">
            <a:off x="6109906" y="2690429"/>
            <a:ext cx="1505610" cy="2588583"/>
          </a:xfrm>
          <a:prstGeom prst="ellipse">
            <a:avLst/>
          </a:prstGeom>
          <a:solidFill>
            <a:srgbClr val="70BB24">
              <a:alpha val="278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C1204-C1A6-2F8B-9552-1311E196B45D}"/>
              </a:ext>
            </a:extLst>
          </p:cNvPr>
          <p:cNvSpPr txBox="1"/>
          <p:nvPr/>
        </p:nvSpPr>
        <p:spPr>
          <a:xfrm>
            <a:off x="5556291" y="5535428"/>
            <a:ext cx="1309975" cy="373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Latent Space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C49A43-AA9D-0165-6C48-5DB877118086}"/>
              </a:ext>
            </a:extLst>
          </p:cNvPr>
          <p:cNvSpPr txBox="1"/>
          <p:nvPr/>
        </p:nvSpPr>
        <p:spPr>
          <a:xfrm>
            <a:off x="1405063" y="5535428"/>
            <a:ext cx="1204176" cy="373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Input Space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0CB064D-3F13-7060-0B08-8BA7470A37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283" y="1675223"/>
            <a:ext cx="806595" cy="119014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BBD2DAC-1A8C-DA1B-4BDA-2704FC0645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3074" y="3037162"/>
            <a:ext cx="806595" cy="119014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C6F3634-E02F-DBD9-1769-6F3CA4A22F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8823" y="3233528"/>
            <a:ext cx="1437388" cy="21560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95010B3-FCDA-7A58-742B-CE52AE6A5E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472" y="3404072"/>
            <a:ext cx="1437388" cy="215608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07A10B6-1AA4-599D-7B10-D798AA1FD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8233" y="1911869"/>
            <a:ext cx="1257041" cy="152160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E3A10A9-47FB-5AF6-4907-006B497DB0F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731" y="3884110"/>
            <a:ext cx="1257041" cy="15216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F6812AA-128F-4512-DC9F-37EE04B3B9A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8158" y="3349000"/>
            <a:ext cx="876615" cy="131492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17BA19E-BC50-B466-A04F-72F745DA99D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1572" y="876772"/>
            <a:ext cx="876615" cy="131492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D258D19-48AE-CA66-9E84-4F796D5A71D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312" y="2673941"/>
            <a:ext cx="1224054" cy="196295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9866261-2B41-4ED1-CF39-04458609338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4607" y="1816880"/>
            <a:ext cx="1224054" cy="196295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EEEF706-27B6-9D14-9317-2739415445B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021" y="3376010"/>
            <a:ext cx="865425" cy="129768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5BE0DAE-DEBB-ED97-5DBA-C307DEA8FC5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8641" y="2165722"/>
            <a:ext cx="856918" cy="107114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994A212-E2E4-93E6-9E08-6062F1B4646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4015" y="4794130"/>
            <a:ext cx="856918" cy="107114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B55CC09-4F8E-5179-889B-7B4C44373B4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0247" y="3069664"/>
            <a:ext cx="865425" cy="129768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F529869-5D18-227E-1279-031D878B6C5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072" y="1012348"/>
            <a:ext cx="1047951" cy="89952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F59AEA3-FF3D-747D-560E-F91953CB730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10780">
            <a:off x="5472403" y="2565080"/>
            <a:ext cx="769934" cy="122627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63A0E1A-4D78-CAEB-B12F-64B7C5B135F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510" y="2518769"/>
            <a:ext cx="808321" cy="106419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CA0CB14-991B-ACEC-FEA9-64E28694529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4207" y="1626760"/>
            <a:ext cx="775818" cy="10214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D81CC2E-5884-C4A6-E0A6-57811B6C4BB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344" y="1759741"/>
            <a:ext cx="1047951" cy="89952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7D239B2-F1B4-7CC3-E54C-7E670DE0CC9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10780">
            <a:off x="793517" y="4702829"/>
            <a:ext cx="769934" cy="122627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805ECC5-39B0-B8A3-5146-6DF72D445E95}"/>
              </a:ext>
            </a:extLst>
          </p:cNvPr>
          <p:cNvSpPr txBox="1"/>
          <p:nvPr/>
        </p:nvSpPr>
        <p:spPr>
          <a:xfrm>
            <a:off x="6477738" y="6273709"/>
            <a:ext cx="22181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 from https://</a:t>
            </a:r>
            <a:r>
              <a:rPr lang="en-GB" sz="1000" dirty="0" err="1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unsplash.com</a:t>
            </a:r>
            <a:r>
              <a:rPr lang="en-GB" sz="10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CFF56D38-F27E-5687-410D-631E0500FBAD}"/>
              </a:ext>
            </a:extLst>
          </p:cNvPr>
          <p:cNvSpPr/>
          <p:nvPr/>
        </p:nvSpPr>
        <p:spPr>
          <a:xfrm rot="9116751" flipH="1" flipV="1">
            <a:off x="1866363" y="1359650"/>
            <a:ext cx="4178601" cy="3673790"/>
          </a:xfrm>
          <a:prstGeom prst="arc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D09E595-3D69-0B7D-62DC-44761B6A50C0}"/>
              </a:ext>
            </a:extLst>
          </p:cNvPr>
          <p:cNvSpPr/>
          <p:nvPr/>
        </p:nvSpPr>
        <p:spPr>
          <a:xfrm rot="5400000" flipH="1" flipV="1">
            <a:off x="3264540" y="2537222"/>
            <a:ext cx="4115617" cy="4434587"/>
          </a:xfrm>
          <a:prstGeom prst="arc">
            <a:avLst>
              <a:gd name="adj1" fmla="val 16216905"/>
              <a:gd name="adj2" fmla="val 21107094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E73E12DF-D95D-6C63-8308-1E824870EEF1}"/>
              </a:ext>
            </a:extLst>
          </p:cNvPr>
          <p:cNvSpPr/>
          <p:nvPr/>
        </p:nvSpPr>
        <p:spPr>
          <a:xfrm rot="14344311" flipH="1">
            <a:off x="3098869" y="-867057"/>
            <a:ext cx="4852625" cy="4717001"/>
          </a:xfrm>
          <a:prstGeom prst="arc">
            <a:avLst>
              <a:gd name="adj1" fmla="val 16216905"/>
              <a:gd name="adj2" fmla="val 21107094"/>
            </a:avLst>
          </a:prstGeom>
          <a:ln w="25400">
            <a:solidFill>
              <a:srgbClr val="92D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DBD02357-D562-A927-7644-7E44767BE7D4}"/>
              </a:ext>
            </a:extLst>
          </p:cNvPr>
          <p:cNvSpPr/>
          <p:nvPr/>
        </p:nvSpPr>
        <p:spPr>
          <a:xfrm rot="14344311" flipH="1">
            <a:off x="5548506" y="-2759681"/>
            <a:ext cx="2726297" cy="8693575"/>
          </a:xfrm>
          <a:prstGeom prst="arc">
            <a:avLst>
              <a:gd name="adj1" fmla="val 16216905"/>
              <a:gd name="adj2" fmla="val 21107094"/>
            </a:avLst>
          </a:prstGeom>
          <a:ln w="25400">
            <a:solidFill>
              <a:srgbClr val="92D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2840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93F02-17CD-872E-52CD-E268691D3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90C794-D0AA-5064-38B4-D8D92EA2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Neural Networks learn 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CD42BC-B5A0-3C1D-2879-84BE1AA40421}"/>
              </a:ext>
            </a:extLst>
          </p:cNvPr>
          <p:cNvGrpSpPr/>
          <p:nvPr/>
        </p:nvGrpSpPr>
        <p:grpSpPr>
          <a:xfrm>
            <a:off x="365887" y="1199971"/>
            <a:ext cx="3541410" cy="3426321"/>
            <a:chOff x="410308" y="1567710"/>
            <a:chExt cx="3541410" cy="342632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1C94977-5BC7-C258-6496-8FE23A97FF46}"/>
                </a:ext>
              </a:extLst>
            </p:cNvPr>
            <p:cNvSpPr/>
            <p:nvPr/>
          </p:nvSpPr>
          <p:spPr>
            <a:xfrm>
              <a:off x="3107657" y="2784938"/>
              <a:ext cx="844061" cy="9393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18CC9AB-4CB5-4AE8-42B8-C73507DFE753}"/>
                </a:ext>
              </a:extLst>
            </p:cNvPr>
            <p:cNvSpPr/>
            <p:nvPr/>
          </p:nvSpPr>
          <p:spPr>
            <a:xfrm>
              <a:off x="1752523" y="1567710"/>
              <a:ext cx="844061" cy="342632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62F1779-CBFC-3193-F900-42C911EBF430}"/>
                </a:ext>
              </a:extLst>
            </p:cNvPr>
            <p:cNvSpPr/>
            <p:nvPr/>
          </p:nvSpPr>
          <p:spPr>
            <a:xfrm>
              <a:off x="410308" y="1971947"/>
              <a:ext cx="844061" cy="25513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237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79137D-C75E-F9A4-9A93-12EC56E07211}"/>
                </a:ext>
              </a:extLst>
            </p:cNvPr>
            <p:cNvGrpSpPr/>
            <p:nvPr/>
          </p:nvGrpSpPr>
          <p:grpSpPr>
            <a:xfrm>
              <a:off x="532126" y="2119981"/>
              <a:ext cx="612000" cy="2281648"/>
              <a:chOff x="907262" y="2119981"/>
              <a:chExt cx="612000" cy="2281648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58B25BA-F092-9F6D-79DA-2A7F6C320A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2119981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BB81994-CEDF-7371-7057-60B588B38C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2954805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DE1E895-849F-6E08-8108-9F8CF13BBD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3789629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40E145-CBE1-D091-42BC-4FE17FD9BEC0}"/>
                </a:ext>
              </a:extLst>
            </p:cNvPr>
            <p:cNvGrpSpPr/>
            <p:nvPr/>
          </p:nvGrpSpPr>
          <p:grpSpPr>
            <a:xfrm>
              <a:off x="1868554" y="1712839"/>
              <a:ext cx="612000" cy="3116472"/>
              <a:chOff x="1868554" y="1712839"/>
              <a:chExt cx="612000" cy="3116472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357939E-E528-EA5F-FB60-B7EA7D7141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1712839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8FA4F90-8523-06B5-A1EA-C16F60A385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2547663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408FCBE-04D8-BE73-3ABE-4D8BBCB417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3382487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93EFA2F-F30F-E1C7-70D6-4631685CFF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4217311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242D0C3E-139E-B26F-C00C-58AA32631D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16705" y="2954805"/>
                  <a:ext cx="612000" cy="612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36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1200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de-DE" sz="1200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GB" sz="1200" b="1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242D0C3E-139E-B26F-C00C-58AA32631D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6705" y="2954805"/>
                  <a:ext cx="612000" cy="61200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07649F-3806-7CE3-8116-C388E525D80D}"/>
                </a:ext>
              </a:extLst>
            </p:cNvPr>
            <p:cNvCxnSpPr>
              <a:stCxn id="33" idx="6"/>
              <a:endCxn id="29" idx="2"/>
            </p:cNvCxnSpPr>
            <p:nvPr/>
          </p:nvCxnSpPr>
          <p:spPr>
            <a:xfrm flipV="1">
              <a:off x="1144126" y="2018839"/>
              <a:ext cx="724428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3B9E50E-834F-663F-E059-8350FB581906}"/>
                </a:ext>
              </a:extLst>
            </p:cNvPr>
            <p:cNvCxnSpPr>
              <a:cxnSpLocks/>
              <a:stCxn id="33" idx="6"/>
              <a:endCxn id="30" idx="2"/>
            </p:cNvCxnSpPr>
            <p:nvPr/>
          </p:nvCxnSpPr>
          <p:spPr>
            <a:xfrm>
              <a:off x="1144126" y="2425981"/>
              <a:ext cx="724428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00D2231-B409-24EB-5140-BD7C69270A86}"/>
                </a:ext>
              </a:extLst>
            </p:cNvPr>
            <p:cNvCxnSpPr>
              <a:cxnSpLocks/>
              <a:stCxn id="33" idx="6"/>
              <a:endCxn id="31" idx="2"/>
            </p:cNvCxnSpPr>
            <p:nvPr/>
          </p:nvCxnSpPr>
          <p:spPr>
            <a:xfrm>
              <a:off x="1144126" y="2425981"/>
              <a:ext cx="724428" cy="126250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523DC1-C28D-5CD1-49E7-25E94BBC6744}"/>
                </a:ext>
              </a:extLst>
            </p:cNvPr>
            <p:cNvCxnSpPr>
              <a:cxnSpLocks/>
              <a:stCxn id="33" idx="6"/>
              <a:endCxn id="32" idx="2"/>
            </p:cNvCxnSpPr>
            <p:nvPr/>
          </p:nvCxnSpPr>
          <p:spPr>
            <a:xfrm>
              <a:off x="1144126" y="2425981"/>
              <a:ext cx="724428" cy="209733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FC74A01-99D3-6420-C2B0-94319A7E82DF}"/>
                </a:ext>
              </a:extLst>
            </p:cNvPr>
            <p:cNvCxnSpPr>
              <a:cxnSpLocks/>
              <a:stCxn id="34" idx="6"/>
              <a:endCxn id="29" idx="2"/>
            </p:cNvCxnSpPr>
            <p:nvPr/>
          </p:nvCxnSpPr>
          <p:spPr>
            <a:xfrm flipV="1">
              <a:off x="1144126" y="2018839"/>
              <a:ext cx="724428" cy="124196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DAF5C36-5AA4-2D45-0125-6E2506A8A563}"/>
                </a:ext>
              </a:extLst>
            </p:cNvPr>
            <p:cNvCxnSpPr>
              <a:cxnSpLocks/>
              <a:stCxn id="34" idx="6"/>
              <a:endCxn id="30" idx="2"/>
            </p:cNvCxnSpPr>
            <p:nvPr/>
          </p:nvCxnSpPr>
          <p:spPr>
            <a:xfrm flipV="1">
              <a:off x="1144126" y="2853663"/>
              <a:ext cx="724428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923135-94D6-05E6-0424-11E6A4FF70E8}"/>
                </a:ext>
              </a:extLst>
            </p:cNvPr>
            <p:cNvCxnSpPr>
              <a:cxnSpLocks/>
              <a:stCxn id="34" idx="6"/>
              <a:endCxn id="31" idx="2"/>
            </p:cNvCxnSpPr>
            <p:nvPr/>
          </p:nvCxnSpPr>
          <p:spPr>
            <a:xfrm>
              <a:off x="1144126" y="3260805"/>
              <a:ext cx="724428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39831EB-AC00-9849-AE3B-FA31198E30C4}"/>
                </a:ext>
              </a:extLst>
            </p:cNvPr>
            <p:cNvCxnSpPr>
              <a:cxnSpLocks/>
              <a:stCxn id="34" idx="6"/>
              <a:endCxn id="32" idx="2"/>
            </p:cNvCxnSpPr>
            <p:nvPr/>
          </p:nvCxnSpPr>
          <p:spPr>
            <a:xfrm>
              <a:off x="1144126" y="3260805"/>
              <a:ext cx="724428" cy="126250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09C119-4B93-1074-5AD0-92E3591A7EA0}"/>
                </a:ext>
              </a:extLst>
            </p:cNvPr>
            <p:cNvCxnSpPr>
              <a:cxnSpLocks/>
              <a:stCxn id="35" idx="6"/>
              <a:endCxn id="32" idx="2"/>
            </p:cNvCxnSpPr>
            <p:nvPr/>
          </p:nvCxnSpPr>
          <p:spPr>
            <a:xfrm>
              <a:off x="1144126" y="4095629"/>
              <a:ext cx="724428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B969D02-D33E-71A8-7F93-4C2955F0BB36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1144126" y="3688487"/>
              <a:ext cx="724428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3DE225-54B5-A090-28EF-CE35E458279F}"/>
                </a:ext>
              </a:extLst>
            </p:cNvPr>
            <p:cNvCxnSpPr>
              <a:cxnSpLocks/>
              <a:stCxn id="35" idx="6"/>
              <a:endCxn id="30" idx="2"/>
            </p:cNvCxnSpPr>
            <p:nvPr/>
          </p:nvCxnSpPr>
          <p:spPr>
            <a:xfrm flipV="1">
              <a:off x="1144126" y="2853663"/>
              <a:ext cx="724428" cy="124196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04A16A-99F2-95DC-D04E-8523AE105E63}"/>
                </a:ext>
              </a:extLst>
            </p:cNvPr>
            <p:cNvCxnSpPr>
              <a:cxnSpLocks/>
              <a:stCxn id="35" idx="6"/>
              <a:endCxn id="29" idx="2"/>
            </p:cNvCxnSpPr>
            <p:nvPr/>
          </p:nvCxnSpPr>
          <p:spPr>
            <a:xfrm flipV="1">
              <a:off x="1144126" y="2018839"/>
              <a:ext cx="724428" cy="207679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55D8FD2-929E-82AD-E12B-A90C06ABC871}"/>
                </a:ext>
              </a:extLst>
            </p:cNvPr>
            <p:cNvCxnSpPr>
              <a:cxnSpLocks/>
              <a:stCxn id="29" idx="6"/>
              <a:endCxn id="9" idx="2"/>
            </p:cNvCxnSpPr>
            <p:nvPr/>
          </p:nvCxnSpPr>
          <p:spPr>
            <a:xfrm>
              <a:off x="2480554" y="2018839"/>
              <a:ext cx="736151" cy="124196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D6C98F-7FE1-BB35-2CE0-3F048F7BA2AD}"/>
                </a:ext>
              </a:extLst>
            </p:cNvPr>
            <p:cNvCxnSpPr>
              <a:cxnSpLocks/>
              <a:stCxn id="30" idx="6"/>
              <a:endCxn id="9" idx="2"/>
            </p:cNvCxnSpPr>
            <p:nvPr/>
          </p:nvCxnSpPr>
          <p:spPr>
            <a:xfrm>
              <a:off x="2480554" y="2853663"/>
              <a:ext cx="736151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4E91DBC-4376-7F72-D72B-83B1B22BE39B}"/>
                </a:ext>
              </a:extLst>
            </p:cNvPr>
            <p:cNvCxnSpPr>
              <a:cxnSpLocks/>
              <a:stCxn id="31" idx="6"/>
              <a:endCxn id="9" idx="2"/>
            </p:cNvCxnSpPr>
            <p:nvPr/>
          </p:nvCxnSpPr>
          <p:spPr>
            <a:xfrm flipV="1">
              <a:off x="2480554" y="3260805"/>
              <a:ext cx="736151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41424-04E4-2F1C-5F25-F21A877C8555}"/>
                </a:ext>
              </a:extLst>
            </p:cNvPr>
            <p:cNvCxnSpPr>
              <a:cxnSpLocks/>
              <a:stCxn id="32" idx="6"/>
              <a:endCxn id="9" idx="2"/>
            </p:cNvCxnSpPr>
            <p:nvPr/>
          </p:nvCxnSpPr>
          <p:spPr>
            <a:xfrm flipV="1">
              <a:off x="2480554" y="3260805"/>
              <a:ext cx="736151" cy="126250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E96BC53-5963-1E5E-D26C-BBB24404AED4}"/>
              </a:ext>
            </a:extLst>
          </p:cNvPr>
          <p:cNvGrpSpPr/>
          <p:nvPr/>
        </p:nvGrpSpPr>
        <p:grpSpPr>
          <a:xfrm>
            <a:off x="4445580" y="1199971"/>
            <a:ext cx="3541410" cy="3426321"/>
            <a:chOff x="410308" y="1567710"/>
            <a:chExt cx="3541410" cy="3426321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01BC33B-5BCD-9212-40BA-FAAE1B573D1B}"/>
                </a:ext>
              </a:extLst>
            </p:cNvPr>
            <p:cNvSpPr/>
            <p:nvPr/>
          </p:nvSpPr>
          <p:spPr>
            <a:xfrm>
              <a:off x="3107657" y="2784938"/>
              <a:ext cx="844061" cy="9393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85C2EDD7-B293-CD1E-5E45-B4A36D42B00D}"/>
                </a:ext>
              </a:extLst>
            </p:cNvPr>
            <p:cNvSpPr/>
            <p:nvPr/>
          </p:nvSpPr>
          <p:spPr>
            <a:xfrm>
              <a:off x="1752523" y="1567710"/>
              <a:ext cx="844061" cy="342632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692BA781-7577-A855-004D-DD7AAFDD09F1}"/>
                </a:ext>
              </a:extLst>
            </p:cNvPr>
            <p:cNvSpPr/>
            <p:nvPr/>
          </p:nvSpPr>
          <p:spPr>
            <a:xfrm>
              <a:off x="410308" y="1971947"/>
              <a:ext cx="844061" cy="25513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237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F8F5A9E-E65D-143D-614F-DAF10825D24D}"/>
                </a:ext>
              </a:extLst>
            </p:cNvPr>
            <p:cNvGrpSpPr/>
            <p:nvPr/>
          </p:nvGrpSpPr>
          <p:grpSpPr>
            <a:xfrm>
              <a:off x="532126" y="2119981"/>
              <a:ext cx="612000" cy="2281648"/>
              <a:chOff x="907262" y="2119981"/>
              <a:chExt cx="612000" cy="2281648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BA69DA9-C46F-984C-EAE3-0650D0C81F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2119981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F6843B6-046B-827B-F8E7-AB2C5293F6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2954805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99382B44-D170-6C7E-53A3-645F2AA004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3789629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011AC1E-0E45-34F0-EA6E-927BFAFC705D}"/>
                </a:ext>
              </a:extLst>
            </p:cNvPr>
            <p:cNvGrpSpPr/>
            <p:nvPr/>
          </p:nvGrpSpPr>
          <p:grpSpPr>
            <a:xfrm>
              <a:off x="1868554" y="1712839"/>
              <a:ext cx="612000" cy="3116472"/>
              <a:chOff x="1868554" y="1712839"/>
              <a:chExt cx="612000" cy="3116472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368C059-D8F6-3120-945D-66FB98A3CB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1712839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172F0A4-8A28-7F59-FCAB-E6DF4D68F7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2547663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C2F03C4-5D14-CA72-2C98-C14CFA8DBB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3382487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A5A3912-58E2-E883-0148-8F73774ED5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4217311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842E90A-C6D9-2F6D-3433-9B6127852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6705" y="2954805"/>
              <a:ext cx="612000" cy="612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43113C8-7787-08C7-144E-D698F2688EBC}"/>
                </a:ext>
              </a:extLst>
            </p:cNvPr>
            <p:cNvCxnSpPr>
              <a:stCxn id="66" idx="6"/>
              <a:endCxn id="62" idx="2"/>
            </p:cNvCxnSpPr>
            <p:nvPr/>
          </p:nvCxnSpPr>
          <p:spPr>
            <a:xfrm flipV="1">
              <a:off x="1144126" y="2018839"/>
              <a:ext cx="724428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9CD721-E815-0B61-63F7-28E8F685CE0C}"/>
                </a:ext>
              </a:extLst>
            </p:cNvPr>
            <p:cNvCxnSpPr>
              <a:cxnSpLocks/>
              <a:stCxn id="66" idx="6"/>
              <a:endCxn id="63" idx="2"/>
            </p:cNvCxnSpPr>
            <p:nvPr/>
          </p:nvCxnSpPr>
          <p:spPr>
            <a:xfrm>
              <a:off x="1144126" y="2425981"/>
              <a:ext cx="724428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6044C11-0936-ECFE-D237-AC9A294F2CB6}"/>
                </a:ext>
              </a:extLst>
            </p:cNvPr>
            <p:cNvCxnSpPr>
              <a:cxnSpLocks/>
              <a:stCxn id="66" idx="6"/>
              <a:endCxn id="64" idx="2"/>
            </p:cNvCxnSpPr>
            <p:nvPr/>
          </p:nvCxnSpPr>
          <p:spPr>
            <a:xfrm>
              <a:off x="1144126" y="2425981"/>
              <a:ext cx="724428" cy="126250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CD449EC-92EE-FD67-5330-26D9B899500A}"/>
                </a:ext>
              </a:extLst>
            </p:cNvPr>
            <p:cNvCxnSpPr>
              <a:cxnSpLocks/>
              <a:stCxn id="66" idx="6"/>
              <a:endCxn id="65" idx="2"/>
            </p:cNvCxnSpPr>
            <p:nvPr/>
          </p:nvCxnSpPr>
          <p:spPr>
            <a:xfrm>
              <a:off x="1144126" y="2425981"/>
              <a:ext cx="724428" cy="209733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B4F41BF-058F-6E95-D75E-34E1536BC45E}"/>
                </a:ext>
              </a:extLst>
            </p:cNvPr>
            <p:cNvCxnSpPr>
              <a:cxnSpLocks/>
              <a:stCxn id="67" idx="6"/>
              <a:endCxn id="62" idx="2"/>
            </p:cNvCxnSpPr>
            <p:nvPr/>
          </p:nvCxnSpPr>
          <p:spPr>
            <a:xfrm flipV="1">
              <a:off x="1144126" y="2018839"/>
              <a:ext cx="724428" cy="124196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957A5E7-4FA0-820C-D352-601C83D61B99}"/>
                </a:ext>
              </a:extLst>
            </p:cNvPr>
            <p:cNvCxnSpPr>
              <a:cxnSpLocks/>
              <a:stCxn id="67" idx="6"/>
              <a:endCxn id="63" idx="2"/>
            </p:cNvCxnSpPr>
            <p:nvPr/>
          </p:nvCxnSpPr>
          <p:spPr>
            <a:xfrm flipV="1">
              <a:off x="1144126" y="2853663"/>
              <a:ext cx="724428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BE7C514-9414-30E4-7498-043DF58C82C1}"/>
                </a:ext>
              </a:extLst>
            </p:cNvPr>
            <p:cNvCxnSpPr>
              <a:cxnSpLocks/>
              <a:stCxn id="67" idx="6"/>
              <a:endCxn id="64" idx="2"/>
            </p:cNvCxnSpPr>
            <p:nvPr/>
          </p:nvCxnSpPr>
          <p:spPr>
            <a:xfrm>
              <a:off x="1144126" y="3260805"/>
              <a:ext cx="724428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264B160-DFFB-38C6-1CD8-40F4548C341C}"/>
                </a:ext>
              </a:extLst>
            </p:cNvPr>
            <p:cNvCxnSpPr>
              <a:cxnSpLocks/>
              <a:stCxn id="67" idx="6"/>
              <a:endCxn id="65" idx="2"/>
            </p:cNvCxnSpPr>
            <p:nvPr/>
          </p:nvCxnSpPr>
          <p:spPr>
            <a:xfrm>
              <a:off x="1144126" y="3260805"/>
              <a:ext cx="724428" cy="126250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6110CDA-FA7A-3351-70EA-2B8E0B0A974F}"/>
                </a:ext>
              </a:extLst>
            </p:cNvPr>
            <p:cNvCxnSpPr>
              <a:cxnSpLocks/>
              <a:stCxn id="68" idx="6"/>
              <a:endCxn id="65" idx="2"/>
            </p:cNvCxnSpPr>
            <p:nvPr/>
          </p:nvCxnSpPr>
          <p:spPr>
            <a:xfrm>
              <a:off x="1144126" y="4095629"/>
              <a:ext cx="724428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70C72E-EF83-596F-04AA-C0FFACC71FF7}"/>
                </a:ext>
              </a:extLst>
            </p:cNvPr>
            <p:cNvCxnSpPr>
              <a:cxnSpLocks/>
              <a:stCxn id="68" idx="6"/>
              <a:endCxn id="64" idx="2"/>
            </p:cNvCxnSpPr>
            <p:nvPr/>
          </p:nvCxnSpPr>
          <p:spPr>
            <a:xfrm flipV="1">
              <a:off x="1144126" y="3688487"/>
              <a:ext cx="724428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A9ADE7D-55DB-3082-2C1A-0F9B77DFCEEC}"/>
                </a:ext>
              </a:extLst>
            </p:cNvPr>
            <p:cNvCxnSpPr>
              <a:cxnSpLocks/>
              <a:stCxn id="68" idx="6"/>
              <a:endCxn id="63" idx="2"/>
            </p:cNvCxnSpPr>
            <p:nvPr/>
          </p:nvCxnSpPr>
          <p:spPr>
            <a:xfrm flipV="1">
              <a:off x="1144126" y="2853663"/>
              <a:ext cx="724428" cy="124196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A041902-16AF-DC51-9E17-8F7E1F4B8CDC}"/>
                </a:ext>
              </a:extLst>
            </p:cNvPr>
            <p:cNvCxnSpPr>
              <a:cxnSpLocks/>
              <a:stCxn id="68" idx="6"/>
              <a:endCxn id="62" idx="2"/>
            </p:cNvCxnSpPr>
            <p:nvPr/>
          </p:nvCxnSpPr>
          <p:spPr>
            <a:xfrm flipV="1">
              <a:off x="1144126" y="2018839"/>
              <a:ext cx="724428" cy="207679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2347E59-A7FC-E330-BB5F-4313034AC2A3}"/>
                </a:ext>
              </a:extLst>
            </p:cNvPr>
            <p:cNvCxnSpPr>
              <a:cxnSpLocks/>
              <a:stCxn id="62" idx="6"/>
              <a:endCxn id="42" idx="2"/>
            </p:cNvCxnSpPr>
            <p:nvPr/>
          </p:nvCxnSpPr>
          <p:spPr>
            <a:xfrm>
              <a:off x="2480554" y="2018839"/>
              <a:ext cx="736151" cy="124196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2E83241-1CED-632E-AAC7-BD3F43F0F8EF}"/>
                </a:ext>
              </a:extLst>
            </p:cNvPr>
            <p:cNvCxnSpPr>
              <a:cxnSpLocks/>
              <a:stCxn id="63" idx="6"/>
              <a:endCxn id="42" idx="2"/>
            </p:cNvCxnSpPr>
            <p:nvPr/>
          </p:nvCxnSpPr>
          <p:spPr>
            <a:xfrm>
              <a:off x="2480554" y="2853663"/>
              <a:ext cx="736151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F40254C-FBA2-C114-B2E7-108A5D385C6A}"/>
                </a:ext>
              </a:extLst>
            </p:cNvPr>
            <p:cNvCxnSpPr>
              <a:cxnSpLocks/>
              <a:stCxn id="64" idx="6"/>
              <a:endCxn id="42" idx="2"/>
            </p:cNvCxnSpPr>
            <p:nvPr/>
          </p:nvCxnSpPr>
          <p:spPr>
            <a:xfrm flipV="1">
              <a:off x="2480554" y="3260805"/>
              <a:ext cx="736151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F3AC87A-CDCE-2320-8D56-E7F5FF2098A5}"/>
                </a:ext>
              </a:extLst>
            </p:cNvPr>
            <p:cNvCxnSpPr>
              <a:cxnSpLocks/>
              <a:stCxn id="65" idx="6"/>
              <a:endCxn id="42" idx="2"/>
            </p:cNvCxnSpPr>
            <p:nvPr/>
          </p:nvCxnSpPr>
          <p:spPr>
            <a:xfrm flipV="1">
              <a:off x="2480554" y="3260805"/>
              <a:ext cx="736151" cy="126250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4E93046-EA8D-1B36-27A8-697A1877B630}"/>
              </a:ext>
            </a:extLst>
          </p:cNvPr>
          <p:cNvGrpSpPr/>
          <p:nvPr/>
        </p:nvGrpSpPr>
        <p:grpSpPr>
          <a:xfrm>
            <a:off x="8458660" y="1199971"/>
            <a:ext cx="3541410" cy="3426321"/>
            <a:chOff x="410308" y="1567710"/>
            <a:chExt cx="3541410" cy="3426321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A1317F06-1AB8-43EA-0C64-5E0EF89117AF}"/>
                </a:ext>
              </a:extLst>
            </p:cNvPr>
            <p:cNvSpPr/>
            <p:nvPr/>
          </p:nvSpPr>
          <p:spPr>
            <a:xfrm>
              <a:off x="3107657" y="2784938"/>
              <a:ext cx="844061" cy="9393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1C2590BE-69C9-3E36-7968-79225C683F5E}"/>
                </a:ext>
              </a:extLst>
            </p:cNvPr>
            <p:cNvSpPr/>
            <p:nvPr/>
          </p:nvSpPr>
          <p:spPr>
            <a:xfrm>
              <a:off x="1752523" y="1567710"/>
              <a:ext cx="844061" cy="342632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9DA093A-9970-7ED0-E4FC-F2603C4E2B2B}"/>
                </a:ext>
              </a:extLst>
            </p:cNvPr>
            <p:cNvSpPr/>
            <p:nvPr/>
          </p:nvSpPr>
          <p:spPr>
            <a:xfrm>
              <a:off x="410308" y="1971947"/>
              <a:ext cx="844061" cy="25513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237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B3F921D-F5F4-31B0-8E0A-21041BFCBD7F}"/>
                </a:ext>
              </a:extLst>
            </p:cNvPr>
            <p:cNvGrpSpPr/>
            <p:nvPr/>
          </p:nvGrpSpPr>
          <p:grpSpPr>
            <a:xfrm>
              <a:off x="532126" y="2119981"/>
              <a:ext cx="612000" cy="2281648"/>
              <a:chOff x="907262" y="2119981"/>
              <a:chExt cx="612000" cy="2281648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B18A6BB-1D75-D092-F2DF-C8AEF99D06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2119981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29E54EC-C62F-B4DD-ADBA-D5B7E9BF2C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2954805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9503D1F-6EA2-357E-5AB7-87F989DDDF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3789629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7693003-43DA-E8DD-6FAA-F018F57E3CD5}"/>
                </a:ext>
              </a:extLst>
            </p:cNvPr>
            <p:cNvGrpSpPr/>
            <p:nvPr/>
          </p:nvGrpSpPr>
          <p:grpSpPr>
            <a:xfrm>
              <a:off x="1868554" y="1712839"/>
              <a:ext cx="612000" cy="3116472"/>
              <a:chOff x="1868554" y="1712839"/>
              <a:chExt cx="612000" cy="3116472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F9CEA2C-4403-A0B5-178F-A266CB1CCB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1712839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8CF3F254-7517-4229-C73B-23E2F1CD1D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2547663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B824ED5-9084-10B3-29B1-FACCEBED22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3382487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7372DDB-3D4D-6E2A-4897-7F1BA2ACD0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4217311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CA35134-88D3-8E99-B144-9CDA55D1CA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6705" y="2954805"/>
              <a:ext cx="612000" cy="612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F623D4-0E79-D09D-BC7A-69E0509AA6CA}"/>
                </a:ext>
              </a:extLst>
            </p:cNvPr>
            <p:cNvCxnSpPr>
              <a:stCxn id="99" idx="6"/>
              <a:endCxn id="95" idx="2"/>
            </p:cNvCxnSpPr>
            <p:nvPr/>
          </p:nvCxnSpPr>
          <p:spPr>
            <a:xfrm flipV="1">
              <a:off x="1144126" y="2018839"/>
              <a:ext cx="724428" cy="40714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620F842-5F81-A290-52AC-21709C58BA28}"/>
                </a:ext>
              </a:extLst>
            </p:cNvPr>
            <p:cNvCxnSpPr>
              <a:cxnSpLocks/>
              <a:stCxn id="99" idx="6"/>
              <a:endCxn id="96" idx="2"/>
            </p:cNvCxnSpPr>
            <p:nvPr/>
          </p:nvCxnSpPr>
          <p:spPr>
            <a:xfrm>
              <a:off x="1144126" y="2425981"/>
              <a:ext cx="724428" cy="427682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E69D02C-C077-E61A-1DEE-3474C59DFDE5}"/>
                </a:ext>
              </a:extLst>
            </p:cNvPr>
            <p:cNvCxnSpPr>
              <a:cxnSpLocks/>
              <a:stCxn id="99" idx="6"/>
              <a:endCxn id="97" idx="2"/>
            </p:cNvCxnSpPr>
            <p:nvPr/>
          </p:nvCxnSpPr>
          <p:spPr>
            <a:xfrm>
              <a:off x="1144126" y="2425981"/>
              <a:ext cx="724428" cy="1262506"/>
            </a:xfrm>
            <a:prstGeom prst="line">
              <a:avLst/>
            </a:prstGeom>
            <a:ln w="349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F7156B2-602E-890B-9329-0017C4F4CE13}"/>
                </a:ext>
              </a:extLst>
            </p:cNvPr>
            <p:cNvCxnSpPr>
              <a:cxnSpLocks/>
              <a:stCxn id="99" idx="6"/>
              <a:endCxn id="98" idx="2"/>
            </p:cNvCxnSpPr>
            <p:nvPr/>
          </p:nvCxnSpPr>
          <p:spPr>
            <a:xfrm>
              <a:off x="1144126" y="2425981"/>
              <a:ext cx="724428" cy="209733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1E440DD-721F-B724-F0C5-F0405931762F}"/>
                </a:ext>
              </a:extLst>
            </p:cNvPr>
            <p:cNvCxnSpPr>
              <a:cxnSpLocks/>
              <a:stCxn id="100" idx="6"/>
              <a:endCxn id="95" idx="2"/>
            </p:cNvCxnSpPr>
            <p:nvPr/>
          </p:nvCxnSpPr>
          <p:spPr>
            <a:xfrm flipV="1">
              <a:off x="1144126" y="2018839"/>
              <a:ext cx="724428" cy="124196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6E236A1-9224-499C-F8B7-DB76799F7617}"/>
                </a:ext>
              </a:extLst>
            </p:cNvPr>
            <p:cNvCxnSpPr>
              <a:cxnSpLocks/>
              <a:stCxn id="100" idx="6"/>
              <a:endCxn id="96" idx="2"/>
            </p:cNvCxnSpPr>
            <p:nvPr/>
          </p:nvCxnSpPr>
          <p:spPr>
            <a:xfrm flipV="1">
              <a:off x="1144126" y="2853663"/>
              <a:ext cx="724428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F64D468-ABE8-34AC-21CC-D413BC0CCF27}"/>
                </a:ext>
              </a:extLst>
            </p:cNvPr>
            <p:cNvCxnSpPr>
              <a:cxnSpLocks/>
              <a:stCxn id="100" idx="6"/>
              <a:endCxn id="97" idx="2"/>
            </p:cNvCxnSpPr>
            <p:nvPr/>
          </p:nvCxnSpPr>
          <p:spPr>
            <a:xfrm>
              <a:off x="1144126" y="3260805"/>
              <a:ext cx="724428" cy="427682"/>
            </a:xfrm>
            <a:prstGeom prst="line">
              <a:avLst/>
            </a:prstGeom>
            <a:ln w="349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8F574C6-3CA3-30A1-8F0D-327DF1BDD051}"/>
                </a:ext>
              </a:extLst>
            </p:cNvPr>
            <p:cNvCxnSpPr>
              <a:cxnSpLocks/>
              <a:stCxn id="100" idx="6"/>
              <a:endCxn id="98" idx="2"/>
            </p:cNvCxnSpPr>
            <p:nvPr/>
          </p:nvCxnSpPr>
          <p:spPr>
            <a:xfrm>
              <a:off x="1144126" y="3260805"/>
              <a:ext cx="724428" cy="126250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C5B13EC-37A9-7B87-48AD-695A5CFBBEC2}"/>
                </a:ext>
              </a:extLst>
            </p:cNvPr>
            <p:cNvCxnSpPr>
              <a:cxnSpLocks/>
              <a:stCxn id="101" idx="6"/>
              <a:endCxn id="98" idx="2"/>
            </p:cNvCxnSpPr>
            <p:nvPr/>
          </p:nvCxnSpPr>
          <p:spPr>
            <a:xfrm>
              <a:off x="1144126" y="4095629"/>
              <a:ext cx="724428" cy="427682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572AC01-8DC5-89D8-411C-4E30E8449B40}"/>
                </a:ext>
              </a:extLst>
            </p:cNvPr>
            <p:cNvCxnSpPr>
              <a:cxnSpLocks/>
              <a:stCxn id="101" idx="6"/>
              <a:endCxn id="97" idx="2"/>
            </p:cNvCxnSpPr>
            <p:nvPr/>
          </p:nvCxnSpPr>
          <p:spPr>
            <a:xfrm flipV="1">
              <a:off x="1144126" y="3688487"/>
              <a:ext cx="724428" cy="407142"/>
            </a:xfrm>
            <a:prstGeom prst="line">
              <a:avLst/>
            </a:prstGeom>
            <a:ln w="349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5B87659-76F3-B1D0-05F3-59FAB70F60BB}"/>
                </a:ext>
              </a:extLst>
            </p:cNvPr>
            <p:cNvCxnSpPr>
              <a:cxnSpLocks/>
              <a:stCxn id="101" idx="6"/>
              <a:endCxn id="96" idx="2"/>
            </p:cNvCxnSpPr>
            <p:nvPr/>
          </p:nvCxnSpPr>
          <p:spPr>
            <a:xfrm flipV="1">
              <a:off x="1144126" y="2853663"/>
              <a:ext cx="724428" cy="1241966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C9E2C86-ABD4-CCC6-C525-497B4BDC04EE}"/>
                </a:ext>
              </a:extLst>
            </p:cNvPr>
            <p:cNvCxnSpPr>
              <a:cxnSpLocks/>
              <a:stCxn id="101" idx="6"/>
              <a:endCxn id="95" idx="2"/>
            </p:cNvCxnSpPr>
            <p:nvPr/>
          </p:nvCxnSpPr>
          <p:spPr>
            <a:xfrm flipV="1">
              <a:off x="1144126" y="2018839"/>
              <a:ext cx="724428" cy="207679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603978F-5122-FBBD-FA48-4687C23B968D}"/>
                </a:ext>
              </a:extLst>
            </p:cNvPr>
            <p:cNvCxnSpPr>
              <a:cxnSpLocks/>
              <a:stCxn id="95" idx="6"/>
              <a:endCxn id="75" idx="2"/>
            </p:cNvCxnSpPr>
            <p:nvPr/>
          </p:nvCxnSpPr>
          <p:spPr>
            <a:xfrm>
              <a:off x="2480554" y="2018839"/>
              <a:ext cx="736151" cy="1241966"/>
            </a:xfrm>
            <a:prstGeom prst="line">
              <a:avLst/>
            </a:prstGeom>
            <a:ln w="22225">
              <a:solidFill>
                <a:schemeClr val="accent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2FBBC0F-2971-8D2B-BD5F-369EEAA20C37}"/>
                </a:ext>
              </a:extLst>
            </p:cNvPr>
            <p:cNvCxnSpPr>
              <a:cxnSpLocks/>
              <a:stCxn id="96" idx="6"/>
              <a:endCxn id="75" idx="2"/>
            </p:cNvCxnSpPr>
            <p:nvPr/>
          </p:nvCxnSpPr>
          <p:spPr>
            <a:xfrm>
              <a:off x="2480554" y="2853663"/>
              <a:ext cx="736151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BDC997A-171C-0EA9-781B-0576F61837A4}"/>
                </a:ext>
              </a:extLst>
            </p:cNvPr>
            <p:cNvCxnSpPr>
              <a:cxnSpLocks/>
              <a:stCxn id="97" idx="6"/>
              <a:endCxn id="75" idx="2"/>
            </p:cNvCxnSpPr>
            <p:nvPr/>
          </p:nvCxnSpPr>
          <p:spPr>
            <a:xfrm flipV="1">
              <a:off x="2480554" y="3260805"/>
              <a:ext cx="736151" cy="42768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8005354-C19F-19B1-C2E0-1DC77923F237}"/>
                </a:ext>
              </a:extLst>
            </p:cNvPr>
            <p:cNvCxnSpPr>
              <a:cxnSpLocks/>
              <a:stCxn id="98" idx="6"/>
              <a:endCxn id="75" idx="2"/>
            </p:cNvCxnSpPr>
            <p:nvPr/>
          </p:nvCxnSpPr>
          <p:spPr>
            <a:xfrm flipV="1">
              <a:off x="2480554" y="3260805"/>
              <a:ext cx="736151" cy="126250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3FEB712-B942-E33C-42B4-FC3C71F672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72284" y="4118250"/>
                <a:ext cx="612000" cy="612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𝒚</m:t>
                      </m:r>
                    </m:oMath>
                  </m:oMathPara>
                </a14:m>
                <a:endParaRPr lang="en-GB" sz="1200" b="1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3FEB712-B942-E33C-42B4-FC3C71F67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84" y="4118250"/>
                <a:ext cx="612000" cy="612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B7FEC3B-E133-967E-5429-B13AC8B760E6}"/>
              </a:ext>
            </a:extLst>
          </p:cNvPr>
          <p:cNvCxnSpPr>
            <a:cxnSpLocks noChangeAspect="1"/>
          </p:cNvCxnSpPr>
          <p:nvPr/>
        </p:nvCxnSpPr>
        <p:spPr>
          <a:xfrm rot="3000000">
            <a:off x="3334283" y="3633659"/>
            <a:ext cx="288000" cy="244761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194EA767-B774-2709-F3C8-A0629B7FC603}"/>
              </a:ext>
            </a:extLst>
          </p:cNvPr>
          <p:cNvSpPr txBox="1"/>
          <p:nvPr/>
        </p:nvSpPr>
        <p:spPr>
          <a:xfrm>
            <a:off x="2488650" y="5129987"/>
            <a:ext cx="17427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difference between prediction and output</a:t>
            </a:r>
          </a:p>
        </p:txBody>
      </p:sp>
      <p:sp>
        <p:nvSpPr>
          <p:cNvPr id="106" name="Arc 105">
            <a:extLst>
              <a:ext uri="{FF2B5EF4-FFF2-40B4-BE49-F238E27FC236}">
                <a16:creationId xmlns:a16="http://schemas.microsoft.com/office/drawing/2014/main" id="{0E64578A-FBF9-A8CD-71E6-73DB1AA72C14}"/>
              </a:ext>
            </a:extLst>
          </p:cNvPr>
          <p:cNvSpPr/>
          <p:nvPr/>
        </p:nvSpPr>
        <p:spPr>
          <a:xfrm rot="6542193" flipH="1" flipV="1">
            <a:off x="1236573" y="936816"/>
            <a:ext cx="914400" cy="914400"/>
          </a:xfrm>
          <a:prstGeom prst="arc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064EAA74-8A4A-CD3F-0D1C-8D0AB6D1B9B4}"/>
              </a:ext>
            </a:extLst>
          </p:cNvPr>
          <p:cNvSpPr/>
          <p:nvPr/>
        </p:nvSpPr>
        <p:spPr>
          <a:xfrm rot="15057807" flipV="1">
            <a:off x="6104407" y="936816"/>
            <a:ext cx="914400" cy="914400"/>
          </a:xfrm>
          <a:prstGeom prst="arc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0445B4F-EC80-2CEE-D0D7-C37D9E0AA719}"/>
              </a:ext>
            </a:extLst>
          </p:cNvPr>
          <p:cNvSpPr txBox="1"/>
          <p:nvPr/>
        </p:nvSpPr>
        <p:spPr>
          <a:xfrm>
            <a:off x="4536869" y="5129987"/>
            <a:ext cx="174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 is sent back through all neurons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C7DFC13-BA9D-B368-8E66-36EA1ADA6FF9}"/>
              </a:ext>
            </a:extLst>
          </p:cNvPr>
          <p:cNvSpPr txBox="1"/>
          <p:nvPr/>
        </p:nvSpPr>
        <p:spPr>
          <a:xfrm>
            <a:off x="6425896" y="5129987"/>
            <a:ext cx="17427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Gradient of error is calculated for each weight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2BA2290-B8A3-B5BE-22D6-AEEC20709302}"/>
              </a:ext>
            </a:extLst>
          </p:cNvPr>
          <p:cNvSpPr txBox="1"/>
          <p:nvPr/>
        </p:nvSpPr>
        <p:spPr>
          <a:xfrm>
            <a:off x="8560423" y="5129987"/>
            <a:ext cx="17427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Weights are updated in regard to error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87005D1-F4ED-D4D0-DFBB-F96D561ACEE7}"/>
              </a:ext>
            </a:extLst>
          </p:cNvPr>
          <p:cNvSpPr txBox="1"/>
          <p:nvPr/>
        </p:nvSpPr>
        <p:spPr>
          <a:xfrm>
            <a:off x="10343229" y="5129987"/>
            <a:ext cx="174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error is sent back …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75B415A-A6E4-649B-C025-265EF3A011E7}"/>
              </a:ext>
            </a:extLst>
          </p:cNvPr>
          <p:cNvSpPr>
            <a:spLocks noChangeAspect="1"/>
          </p:cNvSpPr>
          <p:nvPr/>
        </p:nvSpPr>
        <p:spPr>
          <a:xfrm>
            <a:off x="2404630" y="5199506"/>
            <a:ext cx="216000" cy="216000"/>
          </a:xfrm>
          <a:prstGeom prst="ellipse">
            <a:avLst/>
          </a:prstGeom>
          <a:solidFill>
            <a:srgbClr val="78BEDC">
              <a:alpha val="3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A450D9BF-8E16-B971-7747-A7E5D5490EBD}"/>
              </a:ext>
            </a:extLst>
          </p:cNvPr>
          <p:cNvSpPr>
            <a:spLocks noChangeAspect="1"/>
          </p:cNvSpPr>
          <p:nvPr/>
        </p:nvSpPr>
        <p:spPr>
          <a:xfrm>
            <a:off x="4417087" y="5199506"/>
            <a:ext cx="216000" cy="216000"/>
          </a:xfrm>
          <a:prstGeom prst="ellipse">
            <a:avLst/>
          </a:prstGeom>
          <a:solidFill>
            <a:srgbClr val="78BEDC">
              <a:alpha val="3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FC39717-842A-8271-AD7F-50ED03726523}"/>
              </a:ext>
            </a:extLst>
          </p:cNvPr>
          <p:cNvSpPr>
            <a:spLocks noChangeAspect="1"/>
          </p:cNvSpPr>
          <p:nvPr/>
        </p:nvSpPr>
        <p:spPr>
          <a:xfrm>
            <a:off x="6274476" y="5199506"/>
            <a:ext cx="216000" cy="216000"/>
          </a:xfrm>
          <a:prstGeom prst="ellipse">
            <a:avLst/>
          </a:prstGeom>
          <a:solidFill>
            <a:srgbClr val="78BEDC">
              <a:alpha val="3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74ADB1B-FE9F-A984-2975-77F92B79C83F}"/>
              </a:ext>
            </a:extLst>
          </p:cNvPr>
          <p:cNvSpPr>
            <a:spLocks noChangeAspect="1"/>
          </p:cNvSpPr>
          <p:nvPr/>
        </p:nvSpPr>
        <p:spPr>
          <a:xfrm>
            <a:off x="8687027" y="5199506"/>
            <a:ext cx="216000" cy="216000"/>
          </a:xfrm>
          <a:prstGeom prst="ellipse">
            <a:avLst/>
          </a:prstGeom>
          <a:solidFill>
            <a:srgbClr val="78BEDC">
              <a:alpha val="3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A17DEFE-6598-67DB-A2DF-873747D6BE3E}"/>
              </a:ext>
            </a:extLst>
          </p:cNvPr>
          <p:cNvSpPr>
            <a:spLocks noChangeAspect="1"/>
          </p:cNvSpPr>
          <p:nvPr/>
        </p:nvSpPr>
        <p:spPr>
          <a:xfrm>
            <a:off x="10265108" y="5199506"/>
            <a:ext cx="216000" cy="216000"/>
          </a:xfrm>
          <a:prstGeom prst="ellipse">
            <a:avLst/>
          </a:prstGeom>
          <a:solidFill>
            <a:srgbClr val="78BEDC">
              <a:alpha val="3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504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E9FE6-F758-089B-F163-BA4ED123A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DDC6FD3F-E279-E345-FFA6-6E818D9EABED}"/>
              </a:ext>
            </a:extLst>
          </p:cNvPr>
          <p:cNvGrpSpPr/>
          <p:nvPr/>
        </p:nvGrpSpPr>
        <p:grpSpPr>
          <a:xfrm>
            <a:off x="881914" y="1172162"/>
            <a:ext cx="3541410" cy="3426321"/>
            <a:chOff x="410308" y="1567710"/>
            <a:chExt cx="3541410" cy="3426321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052B1518-3BDE-2CB4-BA65-3D3F634DBC95}"/>
                </a:ext>
              </a:extLst>
            </p:cNvPr>
            <p:cNvSpPr/>
            <p:nvPr/>
          </p:nvSpPr>
          <p:spPr>
            <a:xfrm>
              <a:off x="3107657" y="2784938"/>
              <a:ext cx="844061" cy="9393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B4FB0907-A7C3-7257-C975-59737DE6D026}"/>
                </a:ext>
              </a:extLst>
            </p:cNvPr>
            <p:cNvSpPr/>
            <p:nvPr/>
          </p:nvSpPr>
          <p:spPr>
            <a:xfrm>
              <a:off x="1752523" y="1567710"/>
              <a:ext cx="844061" cy="342632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525380C2-D848-1B34-D41F-F31424A8C39B}"/>
                </a:ext>
              </a:extLst>
            </p:cNvPr>
            <p:cNvSpPr/>
            <p:nvPr/>
          </p:nvSpPr>
          <p:spPr>
            <a:xfrm>
              <a:off x="410308" y="1971947"/>
              <a:ext cx="844061" cy="25513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237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67C44E8-37E6-D667-D3E0-68D4C5B5E2C8}"/>
                </a:ext>
              </a:extLst>
            </p:cNvPr>
            <p:cNvGrpSpPr/>
            <p:nvPr/>
          </p:nvGrpSpPr>
          <p:grpSpPr>
            <a:xfrm>
              <a:off x="532126" y="2119981"/>
              <a:ext cx="612000" cy="2281648"/>
              <a:chOff x="907262" y="2119981"/>
              <a:chExt cx="612000" cy="2281648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CC21AAE-717C-B2C0-AB3D-AA0F74B82B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2119981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50A2327B-E60C-8AE8-AAD7-5FA8BF2C45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2954805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BD923CA-9BC0-26A7-FB8C-3A7FCD2C78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3789629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BDC8F3C-1A42-6BD3-FA59-41E5F292F120}"/>
                </a:ext>
              </a:extLst>
            </p:cNvPr>
            <p:cNvGrpSpPr/>
            <p:nvPr/>
          </p:nvGrpSpPr>
          <p:grpSpPr>
            <a:xfrm>
              <a:off x="1868554" y="1712839"/>
              <a:ext cx="612000" cy="3116472"/>
              <a:chOff x="1868554" y="1712839"/>
              <a:chExt cx="612000" cy="3116472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6F58E-FDBF-6C93-E7DB-F5ED21683C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1712839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81AFD377-45A1-D8E8-98B0-0B04C080DD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2547663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2A0BE18-0B15-B9E2-DB0F-F9C2CD37BC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3382487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2A9FD4A7-3AD6-1AC0-679C-AD86797A94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4217311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4A393F4-D106-9820-7655-6FDF5D492273}"/>
                </a:ext>
              </a:extLst>
            </p:cNvPr>
            <p:cNvCxnSpPr>
              <a:stCxn id="99" idx="6"/>
              <a:endCxn id="95" idx="2"/>
            </p:cNvCxnSpPr>
            <p:nvPr/>
          </p:nvCxnSpPr>
          <p:spPr>
            <a:xfrm flipV="1">
              <a:off x="1144126" y="2018839"/>
              <a:ext cx="724428" cy="40714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BC5FBFD-C90A-8CC9-D49F-2DE9B6073D19}"/>
                </a:ext>
              </a:extLst>
            </p:cNvPr>
            <p:cNvCxnSpPr>
              <a:cxnSpLocks/>
              <a:stCxn id="99" idx="6"/>
              <a:endCxn id="96" idx="2"/>
            </p:cNvCxnSpPr>
            <p:nvPr/>
          </p:nvCxnSpPr>
          <p:spPr>
            <a:xfrm>
              <a:off x="1144126" y="2425981"/>
              <a:ext cx="724428" cy="427682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CAC7B9E-D107-8035-B2E5-5E6BF56EE0B6}"/>
                </a:ext>
              </a:extLst>
            </p:cNvPr>
            <p:cNvCxnSpPr>
              <a:cxnSpLocks/>
              <a:stCxn id="99" idx="6"/>
              <a:endCxn id="97" idx="2"/>
            </p:cNvCxnSpPr>
            <p:nvPr/>
          </p:nvCxnSpPr>
          <p:spPr>
            <a:xfrm>
              <a:off x="1144126" y="2425981"/>
              <a:ext cx="724428" cy="1262506"/>
            </a:xfrm>
            <a:prstGeom prst="line">
              <a:avLst/>
            </a:prstGeom>
            <a:ln w="349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886088F-D0A8-17EB-C6F7-39E84158D64E}"/>
                </a:ext>
              </a:extLst>
            </p:cNvPr>
            <p:cNvCxnSpPr>
              <a:cxnSpLocks/>
              <a:stCxn id="99" idx="6"/>
              <a:endCxn id="98" idx="2"/>
            </p:cNvCxnSpPr>
            <p:nvPr/>
          </p:nvCxnSpPr>
          <p:spPr>
            <a:xfrm>
              <a:off x="1144126" y="2425981"/>
              <a:ext cx="724428" cy="209733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875059D-B5EF-D07E-7EC1-27416E690C0F}"/>
                </a:ext>
              </a:extLst>
            </p:cNvPr>
            <p:cNvCxnSpPr>
              <a:cxnSpLocks/>
              <a:stCxn id="100" idx="6"/>
              <a:endCxn id="95" idx="2"/>
            </p:cNvCxnSpPr>
            <p:nvPr/>
          </p:nvCxnSpPr>
          <p:spPr>
            <a:xfrm flipV="1">
              <a:off x="1144126" y="2018839"/>
              <a:ext cx="724428" cy="124196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4622DBA-99D8-67DD-8C53-D2FC0B5E6985}"/>
                </a:ext>
              </a:extLst>
            </p:cNvPr>
            <p:cNvCxnSpPr>
              <a:cxnSpLocks/>
              <a:stCxn id="100" idx="6"/>
              <a:endCxn id="96" idx="2"/>
            </p:cNvCxnSpPr>
            <p:nvPr/>
          </p:nvCxnSpPr>
          <p:spPr>
            <a:xfrm flipV="1">
              <a:off x="1144126" y="2853663"/>
              <a:ext cx="724428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F52060D-2ED7-3C88-7368-5ACC3CFE75D2}"/>
                </a:ext>
              </a:extLst>
            </p:cNvPr>
            <p:cNvCxnSpPr>
              <a:cxnSpLocks/>
              <a:stCxn id="100" idx="6"/>
              <a:endCxn id="97" idx="2"/>
            </p:cNvCxnSpPr>
            <p:nvPr/>
          </p:nvCxnSpPr>
          <p:spPr>
            <a:xfrm>
              <a:off x="1144126" y="3260805"/>
              <a:ext cx="724428" cy="427682"/>
            </a:xfrm>
            <a:prstGeom prst="line">
              <a:avLst/>
            </a:prstGeom>
            <a:ln w="349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20EDE15-53C4-0E14-B454-2FFB5A66291B}"/>
                </a:ext>
              </a:extLst>
            </p:cNvPr>
            <p:cNvCxnSpPr>
              <a:cxnSpLocks/>
              <a:stCxn id="100" idx="6"/>
              <a:endCxn id="98" idx="2"/>
            </p:cNvCxnSpPr>
            <p:nvPr/>
          </p:nvCxnSpPr>
          <p:spPr>
            <a:xfrm>
              <a:off x="1144126" y="3260805"/>
              <a:ext cx="724428" cy="126250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0BD1A00-4E44-2CA4-E7C6-53F7580CDBA8}"/>
                </a:ext>
              </a:extLst>
            </p:cNvPr>
            <p:cNvCxnSpPr>
              <a:cxnSpLocks/>
              <a:stCxn id="101" idx="6"/>
              <a:endCxn id="98" idx="2"/>
            </p:cNvCxnSpPr>
            <p:nvPr/>
          </p:nvCxnSpPr>
          <p:spPr>
            <a:xfrm>
              <a:off x="1144126" y="4095629"/>
              <a:ext cx="724428" cy="427682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8CBFE57-6B3A-BE07-6D22-FD734F5EA450}"/>
                </a:ext>
              </a:extLst>
            </p:cNvPr>
            <p:cNvCxnSpPr>
              <a:cxnSpLocks/>
              <a:stCxn id="101" idx="6"/>
              <a:endCxn id="97" idx="2"/>
            </p:cNvCxnSpPr>
            <p:nvPr/>
          </p:nvCxnSpPr>
          <p:spPr>
            <a:xfrm flipV="1">
              <a:off x="1144126" y="3688487"/>
              <a:ext cx="724428" cy="407142"/>
            </a:xfrm>
            <a:prstGeom prst="line">
              <a:avLst/>
            </a:prstGeom>
            <a:ln w="349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40034A9-FE25-D0AB-1F98-172287E8F740}"/>
                </a:ext>
              </a:extLst>
            </p:cNvPr>
            <p:cNvCxnSpPr>
              <a:cxnSpLocks/>
              <a:stCxn id="101" idx="6"/>
              <a:endCxn id="96" idx="2"/>
            </p:cNvCxnSpPr>
            <p:nvPr/>
          </p:nvCxnSpPr>
          <p:spPr>
            <a:xfrm flipV="1">
              <a:off x="1144126" y="2853663"/>
              <a:ext cx="724428" cy="1241966"/>
            </a:xfrm>
            <a:prstGeom prst="line">
              <a:avLst/>
            </a:prstGeom>
            <a:ln w="476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D3E4AFB-1070-B04F-3745-78A2C6A7E1D4}"/>
                </a:ext>
              </a:extLst>
            </p:cNvPr>
            <p:cNvCxnSpPr>
              <a:cxnSpLocks/>
              <a:stCxn id="101" idx="6"/>
              <a:endCxn id="95" idx="2"/>
            </p:cNvCxnSpPr>
            <p:nvPr/>
          </p:nvCxnSpPr>
          <p:spPr>
            <a:xfrm flipV="1">
              <a:off x="1144126" y="2018839"/>
              <a:ext cx="724428" cy="207679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D0DABB2-AB6A-9941-5038-078BEB1D2FF3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>
              <a:off x="2480554" y="2018839"/>
              <a:ext cx="736151" cy="1241966"/>
            </a:xfrm>
            <a:prstGeom prst="line">
              <a:avLst/>
            </a:prstGeom>
            <a:ln w="22225">
              <a:solidFill>
                <a:schemeClr val="accent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4322546-C4D9-10FD-3345-9E82D2C70D25}"/>
                </a:ext>
              </a:extLst>
            </p:cNvPr>
            <p:cNvCxnSpPr>
              <a:cxnSpLocks/>
              <a:stCxn id="96" idx="6"/>
            </p:cNvCxnSpPr>
            <p:nvPr/>
          </p:nvCxnSpPr>
          <p:spPr>
            <a:xfrm>
              <a:off x="2480554" y="2853663"/>
              <a:ext cx="736151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59059A-7168-9207-75C2-0189041E003C}"/>
                </a:ext>
              </a:extLst>
            </p:cNvPr>
            <p:cNvCxnSpPr>
              <a:cxnSpLocks/>
              <a:stCxn id="97" idx="6"/>
            </p:cNvCxnSpPr>
            <p:nvPr/>
          </p:nvCxnSpPr>
          <p:spPr>
            <a:xfrm flipV="1">
              <a:off x="2480554" y="3260805"/>
              <a:ext cx="736151" cy="42768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B88A8DA-FB79-0427-DE50-02EC65F8F588}"/>
                </a:ext>
              </a:extLst>
            </p:cNvPr>
            <p:cNvCxnSpPr>
              <a:cxnSpLocks/>
              <a:stCxn id="98" idx="6"/>
            </p:cNvCxnSpPr>
            <p:nvPr/>
          </p:nvCxnSpPr>
          <p:spPr>
            <a:xfrm flipV="1">
              <a:off x="2480554" y="3260805"/>
              <a:ext cx="736151" cy="126250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1D60D6C-F749-07AC-0EE5-DDE6A417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Neural Networks learn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C5E5D29-C6F5-55AA-68D3-BF3380BFC1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67520" y="2589988"/>
                <a:ext cx="612000" cy="612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𝒚</m:t>
                      </m:r>
                    </m:oMath>
                  </m:oMathPara>
                </a14:m>
                <a:endParaRPr lang="en-GB" sz="1200" b="1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C5E5D29-C6F5-55AA-68D3-BF3380BFC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520" y="2589988"/>
                <a:ext cx="612000" cy="6120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23DD44-41EE-8CC4-8B2B-33572EDC9779}"/>
              </a:ext>
            </a:extLst>
          </p:cNvPr>
          <p:cNvCxnSpPr>
            <a:cxnSpLocks noChangeAspect="1"/>
          </p:cNvCxnSpPr>
          <p:nvPr/>
        </p:nvCxnSpPr>
        <p:spPr>
          <a:xfrm rot="-2400000">
            <a:off x="4601422" y="2773608"/>
            <a:ext cx="288000" cy="244761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F3F113-DF69-ED1F-0337-DEE477B9EE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86985" y="2564060"/>
                <a:ext cx="612000" cy="612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12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</m:ctrlPr>
                        </m:accPr>
                        <m:e>
                          <m:r>
                            <a:rPr lang="de-DE" sz="12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GB" sz="1200" b="1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DF3F113-DF69-ED1F-0337-DEE477B9E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985" y="2564060"/>
                <a:ext cx="612000" cy="612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D8A8B1A-E67E-4EDE-1C1B-2D0E7D9D195A}"/>
              </a:ext>
            </a:extLst>
          </p:cNvPr>
          <p:cNvGrpSpPr>
            <a:grpSpLocks noChangeAspect="1"/>
          </p:cNvGrpSpPr>
          <p:nvPr/>
        </p:nvGrpSpPr>
        <p:grpSpPr>
          <a:xfrm>
            <a:off x="6448406" y="2281850"/>
            <a:ext cx="3876632" cy="2376000"/>
            <a:chOff x="876653" y="4731346"/>
            <a:chExt cx="1409686" cy="864000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5C851C5-F4E9-D393-E8CA-A764D3735B17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1581496" y="4830423"/>
              <a:ext cx="0" cy="1409686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774AD21-B6BE-D03E-C671-3B1E534115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965" y="4731346"/>
              <a:ext cx="0" cy="86400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22A61A11-C6C6-20F5-BA43-2510FDBD422A}"/>
              </a:ext>
            </a:extLst>
          </p:cNvPr>
          <p:cNvSpPr txBox="1"/>
          <p:nvPr/>
        </p:nvSpPr>
        <p:spPr>
          <a:xfrm>
            <a:off x="6572547" y="886411"/>
            <a:ext cx="205421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Loss Function</a:t>
            </a:r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2A6C1ADA-A913-97B0-6DF0-4BB7E6C839B0}"/>
              </a:ext>
            </a:extLst>
          </p:cNvPr>
          <p:cNvSpPr/>
          <p:nvPr/>
        </p:nvSpPr>
        <p:spPr>
          <a:xfrm rot="8392110">
            <a:off x="6987206" y="647972"/>
            <a:ext cx="3441406" cy="3785741"/>
          </a:xfrm>
          <a:prstGeom prst="arc">
            <a:avLst>
              <a:gd name="adj1" fmla="val 15771822"/>
              <a:gd name="adj2" fmla="val 1953980"/>
            </a:avLst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92" name="Oval 8191">
            <a:extLst>
              <a:ext uri="{FF2B5EF4-FFF2-40B4-BE49-F238E27FC236}">
                <a16:creationId xmlns:a16="http://schemas.microsoft.com/office/drawing/2014/main" id="{0114FE50-218A-E39B-B73C-0DA188D0FBF3}"/>
              </a:ext>
            </a:extLst>
          </p:cNvPr>
          <p:cNvSpPr>
            <a:spLocks noChangeAspect="1"/>
          </p:cNvSpPr>
          <p:nvPr/>
        </p:nvSpPr>
        <p:spPr>
          <a:xfrm>
            <a:off x="7038516" y="308648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93" name="Oval 8192">
            <a:extLst>
              <a:ext uri="{FF2B5EF4-FFF2-40B4-BE49-F238E27FC236}">
                <a16:creationId xmlns:a16="http://schemas.microsoft.com/office/drawing/2014/main" id="{E594F1EB-DCBF-029F-923A-34D28FF3C11A}"/>
              </a:ext>
            </a:extLst>
          </p:cNvPr>
          <p:cNvSpPr>
            <a:spLocks noChangeAspect="1"/>
          </p:cNvSpPr>
          <p:nvPr/>
        </p:nvSpPr>
        <p:spPr>
          <a:xfrm>
            <a:off x="7277281" y="3509361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95" name="Oval 8194">
            <a:extLst>
              <a:ext uri="{FF2B5EF4-FFF2-40B4-BE49-F238E27FC236}">
                <a16:creationId xmlns:a16="http://schemas.microsoft.com/office/drawing/2014/main" id="{91CEC2A4-5B44-297E-F2A1-8537FE9D80E8}"/>
              </a:ext>
            </a:extLst>
          </p:cNvPr>
          <p:cNvSpPr>
            <a:spLocks noChangeAspect="1"/>
          </p:cNvSpPr>
          <p:nvPr/>
        </p:nvSpPr>
        <p:spPr>
          <a:xfrm>
            <a:off x="7609153" y="383165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96" name="Oval 8195">
            <a:extLst>
              <a:ext uri="{FF2B5EF4-FFF2-40B4-BE49-F238E27FC236}">
                <a16:creationId xmlns:a16="http://schemas.microsoft.com/office/drawing/2014/main" id="{E145D689-25A0-0E5E-B950-CF4FF9263C89}"/>
              </a:ext>
            </a:extLst>
          </p:cNvPr>
          <p:cNvSpPr>
            <a:spLocks noChangeAspect="1"/>
          </p:cNvSpPr>
          <p:nvPr/>
        </p:nvSpPr>
        <p:spPr>
          <a:xfrm>
            <a:off x="8005311" y="40874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97" name="Oval 8196">
            <a:extLst>
              <a:ext uri="{FF2B5EF4-FFF2-40B4-BE49-F238E27FC236}">
                <a16:creationId xmlns:a16="http://schemas.microsoft.com/office/drawing/2014/main" id="{C07F2982-1492-917A-B5A2-A108DB8F0844}"/>
              </a:ext>
            </a:extLst>
          </p:cNvPr>
          <p:cNvSpPr>
            <a:spLocks noChangeAspect="1"/>
          </p:cNvSpPr>
          <p:nvPr/>
        </p:nvSpPr>
        <p:spPr>
          <a:xfrm>
            <a:off x="8370142" y="4222503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98" name="Oval 8197">
            <a:extLst>
              <a:ext uri="{FF2B5EF4-FFF2-40B4-BE49-F238E27FC236}">
                <a16:creationId xmlns:a16="http://schemas.microsoft.com/office/drawing/2014/main" id="{0D000621-B440-FB1C-03B5-00BAA29D56B3}"/>
              </a:ext>
            </a:extLst>
          </p:cNvPr>
          <p:cNvSpPr>
            <a:spLocks noChangeAspect="1"/>
          </p:cNvSpPr>
          <p:nvPr/>
        </p:nvSpPr>
        <p:spPr>
          <a:xfrm>
            <a:off x="8754641" y="4283855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9" name="TextBox 8198">
                <a:extLst>
                  <a:ext uri="{FF2B5EF4-FFF2-40B4-BE49-F238E27FC236}">
                    <a16:creationId xmlns:a16="http://schemas.microsoft.com/office/drawing/2014/main" id="{3D5F4CFE-EA5D-5141-6A1A-C773BBFF4413}"/>
                  </a:ext>
                </a:extLst>
              </p:cNvPr>
              <p:cNvSpPr txBox="1"/>
              <p:nvPr/>
            </p:nvSpPr>
            <p:spPr>
              <a:xfrm>
                <a:off x="4032867" y="2009988"/>
                <a:ext cx="147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𝑌𝑝𝑟𝑒𝑑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199" name="TextBox 8198">
                <a:extLst>
                  <a:ext uri="{FF2B5EF4-FFF2-40B4-BE49-F238E27FC236}">
                    <a16:creationId xmlns:a16="http://schemas.microsoft.com/office/drawing/2014/main" id="{3D5F4CFE-EA5D-5141-6A1A-C773BBFF4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867" y="2009988"/>
                <a:ext cx="1479315" cy="276999"/>
              </a:xfrm>
              <a:prstGeom prst="rect">
                <a:avLst/>
              </a:prstGeom>
              <a:blipFill>
                <a:blip r:embed="rId4"/>
                <a:stretch>
                  <a:fillRect l="-3419" t="-4545" r="-5128" b="-4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00" name="Arc 8199">
            <a:extLst>
              <a:ext uri="{FF2B5EF4-FFF2-40B4-BE49-F238E27FC236}">
                <a16:creationId xmlns:a16="http://schemas.microsoft.com/office/drawing/2014/main" id="{495590DB-4067-1088-2686-807679D544D0}"/>
              </a:ext>
            </a:extLst>
          </p:cNvPr>
          <p:cNvSpPr>
            <a:spLocks noChangeAspect="1"/>
          </p:cNvSpPr>
          <p:nvPr/>
        </p:nvSpPr>
        <p:spPr>
          <a:xfrm rot="12280455" flipH="1" flipV="1">
            <a:off x="6988858" y="3095606"/>
            <a:ext cx="464471" cy="503999"/>
          </a:xfrm>
          <a:prstGeom prst="arc">
            <a:avLst>
              <a:gd name="adj1" fmla="val 15103269"/>
              <a:gd name="adj2" fmla="val 0"/>
            </a:avLst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01" name="Arc 8200">
            <a:extLst>
              <a:ext uri="{FF2B5EF4-FFF2-40B4-BE49-F238E27FC236}">
                <a16:creationId xmlns:a16="http://schemas.microsoft.com/office/drawing/2014/main" id="{0789981D-20A8-A9A9-5D85-798FBB5C8768}"/>
              </a:ext>
            </a:extLst>
          </p:cNvPr>
          <p:cNvSpPr>
            <a:spLocks noChangeAspect="1"/>
          </p:cNvSpPr>
          <p:nvPr/>
        </p:nvSpPr>
        <p:spPr>
          <a:xfrm rot="11423938" flipH="1" flipV="1">
            <a:off x="7277842" y="3471097"/>
            <a:ext cx="464471" cy="503999"/>
          </a:xfrm>
          <a:prstGeom prst="arc">
            <a:avLst>
              <a:gd name="adj1" fmla="val 15103269"/>
              <a:gd name="adj2" fmla="val 0"/>
            </a:avLst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02" name="Arc 8201">
            <a:extLst>
              <a:ext uri="{FF2B5EF4-FFF2-40B4-BE49-F238E27FC236}">
                <a16:creationId xmlns:a16="http://schemas.microsoft.com/office/drawing/2014/main" id="{EA2072F1-FDD6-C841-ABCB-7133CBAED604}"/>
              </a:ext>
            </a:extLst>
          </p:cNvPr>
          <p:cNvSpPr>
            <a:spLocks noChangeAspect="1"/>
          </p:cNvSpPr>
          <p:nvPr/>
        </p:nvSpPr>
        <p:spPr>
          <a:xfrm rot="11047314" flipH="1" flipV="1">
            <a:off x="7641168" y="3774463"/>
            <a:ext cx="464471" cy="503999"/>
          </a:xfrm>
          <a:prstGeom prst="arc">
            <a:avLst>
              <a:gd name="adj1" fmla="val 15103269"/>
              <a:gd name="adj2" fmla="val 0"/>
            </a:avLst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03" name="Arc 8202">
            <a:extLst>
              <a:ext uri="{FF2B5EF4-FFF2-40B4-BE49-F238E27FC236}">
                <a16:creationId xmlns:a16="http://schemas.microsoft.com/office/drawing/2014/main" id="{ABD07E07-1E66-C7DE-B293-EEB4D2D1089E}"/>
              </a:ext>
            </a:extLst>
          </p:cNvPr>
          <p:cNvSpPr>
            <a:spLocks noChangeAspect="1"/>
          </p:cNvSpPr>
          <p:nvPr/>
        </p:nvSpPr>
        <p:spPr>
          <a:xfrm rot="9788010" flipH="1" flipV="1">
            <a:off x="8114075" y="4020929"/>
            <a:ext cx="364942" cy="396000"/>
          </a:xfrm>
          <a:prstGeom prst="arc">
            <a:avLst>
              <a:gd name="adj1" fmla="val 15103269"/>
              <a:gd name="adj2" fmla="val 0"/>
            </a:avLst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04" name="Arc 8203">
            <a:extLst>
              <a:ext uri="{FF2B5EF4-FFF2-40B4-BE49-F238E27FC236}">
                <a16:creationId xmlns:a16="http://schemas.microsoft.com/office/drawing/2014/main" id="{A0D2E0F6-45A7-978D-DD58-5A9BA2E0F378}"/>
              </a:ext>
            </a:extLst>
          </p:cNvPr>
          <p:cNvSpPr>
            <a:spLocks noChangeAspect="1"/>
          </p:cNvSpPr>
          <p:nvPr/>
        </p:nvSpPr>
        <p:spPr>
          <a:xfrm rot="9558602" flipH="1" flipV="1">
            <a:off x="8489609" y="4114607"/>
            <a:ext cx="331765" cy="360000"/>
          </a:xfrm>
          <a:prstGeom prst="arc">
            <a:avLst>
              <a:gd name="adj1" fmla="val 15103269"/>
              <a:gd name="adj2" fmla="val 0"/>
            </a:avLst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05" name="TextBox 8204">
            <a:extLst>
              <a:ext uri="{FF2B5EF4-FFF2-40B4-BE49-F238E27FC236}">
                <a16:creationId xmlns:a16="http://schemas.microsoft.com/office/drawing/2014/main" id="{6DAAA5A7-B7D1-C2F0-3707-0374EE996E5A}"/>
              </a:ext>
            </a:extLst>
          </p:cNvPr>
          <p:cNvSpPr txBox="1"/>
          <p:nvPr/>
        </p:nvSpPr>
        <p:spPr>
          <a:xfrm>
            <a:off x="6516833" y="1191593"/>
            <a:ext cx="4294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want to minimize loss function and with this decrease the error between prediction and label.</a:t>
            </a:r>
          </a:p>
        </p:txBody>
      </p:sp>
      <p:sp>
        <p:nvSpPr>
          <p:cNvPr id="8206" name="TextBox 8205">
            <a:extLst>
              <a:ext uri="{FF2B5EF4-FFF2-40B4-BE49-F238E27FC236}">
                <a16:creationId xmlns:a16="http://schemas.microsoft.com/office/drawing/2014/main" id="{DD2EEEE9-54D7-453B-CAC5-75428798A207}"/>
              </a:ext>
            </a:extLst>
          </p:cNvPr>
          <p:cNvSpPr txBox="1"/>
          <p:nvPr/>
        </p:nvSpPr>
        <p:spPr>
          <a:xfrm>
            <a:off x="708345" y="4938213"/>
            <a:ext cx="299735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Loss Function for Regression</a:t>
            </a:r>
          </a:p>
        </p:txBody>
      </p:sp>
      <p:sp>
        <p:nvSpPr>
          <p:cNvPr id="8207" name="TextBox 8206">
            <a:extLst>
              <a:ext uri="{FF2B5EF4-FFF2-40B4-BE49-F238E27FC236}">
                <a16:creationId xmlns:a16="http://schemas.microsoft.com/office/drawing/2014/main" id="{A69B254C-8C45-247F-9AA3-0479C92987DF}"/>
              </a:ext>
            </a:extLst>
          </p:cNvPr>
          <p:cNvSpPr txBox="1"/>
          <p:nvPr/>
        </p:nvSpPr>
        <p:spPr>
          <a:xfrm>
            <a:off x="4485433" y="4938213"/>
            <a:ext cx="299735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Loss Binary Classification</a:t>
            </a:r>
          </a:p>
        </p:txBody>
      </p:sp>
      <p:sp>
        <p:nvSpPr>
          <p:cNvPr id="8208" name="TextBox 8207">
            <a:extLst>
              <a:ext uri="{FF2B5EF4-FFF2-40B4-BE49-F238E27FC236}">
                <a16:creationId xmlns:a16="http://schemas.microsoft.com/office/drawing/2014/main" id="{ED833AC5-FCFB-5CC8-E760-233DFF88C289}"/>
              </a:ext>
            </a:extLst>
          </p:cNvPr>
          <p:cNvSpPr txBox="1"/>
          <p:nvPr/>
        </p:nvSpPr>
        <p:spPr>
          <a:xfrm>
            <a:off x="8262521" y="4938213"/>
            <a:ext cx="299735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Loss Multi-Class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09" name="TextBox 8208">
                <a:extLst>
                  <a:ext uri="{FF2B5EF4-FFF2-40B4-BE49-F238E27FC236}">
                    <a16:creationId xmlns:a16="http://schemas.microsoft.com/office/drawing/2014/main" id="{6D72BFDC-5608-F45B-EB00-0EC180117ED9}"/>
                  </a:ext>
                </a:extLst>
              </p:cNvPr>
              <p:cNvSpPr txBox="1"/>
              <p:nvPr/>
            </p:nvSpPr>
            <p:spPr>
              <a:xfrm>
                <a:off x="1403176" y="5287619"/>
                <a:ext cx="1739964" cy="692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de-DE" sz="16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209" name="TextBox 8208">
                <a:extLst>
                  <a:ext uri="{FF2B5EF4-FFF2-40B4-BE49-F238E27FC236}">
                    <a16:creationId xmlns:a16="http://schemas.microsoft.com/office/drawing/2014/main" id="{6D72BFDC-5608-F45B-EB00-0EC180117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76" y="5287619"/>
                <a:ext cx="1739964" cy="692305"/>
              </a:xfrm>
              <a:prstGeom prst="rect">
                <a:avLst/>
              </a:prstGeom>
              <a:blipFill>
                <a:blip r:embed="rId5"/>
                <a:stretch>
                  <a:fillRect l="-10870" t="-116364" r="-725" b="-18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10" name="TextBox 8209">
                <a:extLst>
                  <a:ext uri="{FF2B5EF4-FFF2-40B4-BE49-F238E27FC236}">
                    <a16:creationId xmlns:a16="http://schemas.microsoft.com/office/drawing/2014/main" id="{BAAAA464-23F9-BB16-71B3-4562D619E533}"/>
                  </a:ext>
                </a:extLst>
              </p:cNvPr>
              <p:cNvSpPr txBox="1"/>
              <p:nvPr/>
            </p:nvSpPr>
            <p:spPr>
              <a:xfrm>
                <a:off x="3962756" y="5287619"/>
                <a:ext cx="4042710" cy="692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func>
                                <m:funcPr>
                                  <m:ctrlP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de-DE" sz="1600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𝑦𝑖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⁡(1−</m:t>
                              </m:r>
                              <m:acc>
                                <m:accPr>
                                  <m:chr m:val="̂"/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de-DE" sz="16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210" name="TextBox 8209">
                <a:extLst>
                  <a:ext uri="{FF2B5EF4-FFF2-40B4-BE49-F238E27FC236}">
                    <a16:creationId xmlns:a16="http://schemas.microsoft.com/office/drawing/2014/main" id="{BAAAA464-23F9-BB16-71B3-4562D619E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756" y="5287619"/>
                <a:ext cx="4042710" cy="692305"/>
              </a:xfrm>
              <a:prstGeom prst="rect">
                <a:avLst/>
              </a:prstGeom>
              <a:blipFill>
                <a:blip r:embed="rId6"/>
                <a:stretch>
                  <a:fillRect t="-116364" b="-18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11" name="TextBox 8210">
                <a:extLst>
                  <a:ext uri="{FF2B5EF4-FFF2-40B4-BE49-F238E27FC236}">
                    <a16:creationId xmlns:a16="http://schemas.microsoft.com/office/drawing/2014/main" id="{B9704E33-8118-25C1-0D7B-5AC7108E5953}"/>
                  </a:ext>
                </a:extLst>
              </p:cNvPr>
              <p:cNvSpPr txBox="1"/>
              <p:nvPr/>
            </p:nvSpPr>
            <p:spPr>
              <a:xfrm>
                <a:off x="8445092" y="5286208"/>
                <a:ext cx="2434449" cy="6937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DE" sz="1600" b="0" i="1" baseline="-25000" smtClean="0"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de-DE" sz="16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600" b="0" i="1" baseline="-250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211" name="TextBox 8210">
                <a:extLst>
                  <a:ext uri="{FF2B5EF4-FFF2-40B4-BE49-F238E27FC236}">
                    <a16:creationId xmlns:a16="http://schemas.microsoft.com/office/drawing/2014/main" id="{B9704E33-8118-25C1-0D7B-5AC7108E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092" y="5286208"/>
                <a:ext cx="2434449" cy="693716"/>
              </a:xfrm>
              <a:prstGeom prst="rect">
                <a:avLst/>
              </a:prstGeom>
              <a:blipFill>
                <a:blip r:embed="rId7"/>
                <a:stretch>
                  <a:fillRect t="-116364" r="-1036" b="-18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058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25FB2-26DB-0D97-8934-8A4524993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A69AE0-1B8C-7CC3-310A-3B8BB6FA2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Todays Diversity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B49E6E-8016-A6B3-035A-511DEFF25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463" y="1041869"/>
            <a:ext cx="10462550" cy="47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1AFEB9-118A-BC4B-79DF-3355F4CDFB19}"/>
              </a:ext>
            </a:extLst>
          </p:cNvPr>
          <p:cNvSpPr txBox="1"/>
          <p:nvPr/>
        </p:nvSpPr>
        <p:spPr>
          <a:xfrm>
            <a:off x="6110990" y="6285412"/>
            <a:ext cx="32428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GB" sz="800" dirty="0" err="1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www.cell.com</a:t>
            </a:r>
            <a:r>
              <a:rPr lang="en-GB" sz="8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/patterns/</a:t>
            </a:r>
            <a:r>
              <a:rPr lang="en-GB" sz="800" dirty="0" err="1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fulltext</a:t>
            </a:r>
            <a:r>
              <a:rPr lang="en-GB" sz="8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/S2666-3899(21)00176-8?_returnURL=https%3A%2F%2Flinkinghub.elsevier.com%2Fretrieve%2Fpii%2FS2666389921001768%3Fshowall%3Dtrue</a:t>
            </a:r>
          </a:p>
        </p:txBody>
      </p:sp>
    </p:spTree>
    <p:extLst>
      <p:ext uri="{BB962C8B-B14F-4D97-AF65-F5344CB8AC3E}">
        <p14:creationId xmlns:p14="http://schemas.microsoft.com/office/powerpoint/2010/main" val="123826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1B3A5-0238-8227-69B9-3C36BE15F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91742B8B-0334-1B03-FCCB-D75D0B96A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66725" y="3257516"/>
            <a:ext cx="5869557" cy="27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E08FCB-D509-9EDB-3530-89A3EF5D65AA}"/>
              </a:ext>
            </a:extLst>
          </p:cNvPr>
          <p:cNvSpPr/>
          <p:nvPr/>
        </p:nvSpPr>
        <p:spPr>
          <a:xfrm>
            <a:off x="208722" y="854764"/>
            <a:ext cx="8259514" cy="2256184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E5FD7D-BF75-7121-C79A-602D57AC3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Melanomas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3D5DD91D-2A9A-B8FE-EFC5-CCB01DFBD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1450" y="3694483"/>
            <a:ext cx="5420139" cy="183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EEDA33E-0969-2A09-FB98-8BB95E117EA3}"/>
              </a:ext>
            </a:extLst>
          </p:cNvPr>
          <p:cNvGrpSpPr/>
          <p:nvPr/>
        </p:nvGrpSpPr>
        <p:grpSpPr>
          <a:xfrm>
            <a:off x="231450" y="897170"/>
            <a:ext cx="8226847" cy="2171121"/>
            <a:chOff x="544963" y="1027639"/>
            <a:chExt cx="8226847" cy="21711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D5D1DE9-7DE4-5D80-CD67-16544B8A58F0}"/>
                </a:ext>
              </a:extLst>
            </p:cNvPr>
            <p:cNvGrpSpPr/>
            <p:nvPr/>
          </p:nvGrpSpPr>
          <p:grpSpPr>
            <a:xfrm>
              <a:off x="544963" y="1027639"/>
              <a:ext cx="8226847" cy="2171121"/>
              <a:chOff x="453507" y="1226421"/>
              <a:chExt cx="8226847" cy="2171121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02EFBC70-127E-6C08-BB70-29D74AC75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67229" y="1659835"/>
                <a:ext cx="8213125" cy="1737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C2B1A0F0-F9B0-67E6-E174-1F59935433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507" y="1226421"/>
                <a:ext cx="5807676" cy="8288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783E4826-FB00-FB70-319E-EE75979AC7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74234" y="2723320"/>
              <a:ext cx="1401417" cy="35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CFA535B9-6725-DF5D-EE3F-D0074D130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4542"/>
          <a:stretch/>
        </p:blipFill>
        <p:spPr bwMode="auto">
          <a:xfrm>
            <a:off x="3059556" y="2633132"/>
            <a:ext cx="1401417" cy="35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3B36DE-7AC5-C9F6-BA0B-907F844FE6F5}"/>
              </a:ext>
            </a:extLst>
          </p:cNvPr>
          <p:cNvSpPr/>
          <p:nvPr/>
        </p:nvSpPr>
        <p:spPr>
          <a:xfrm>
            <a:off x="8398565" y="3214859"/>
            <a:ext cx="1252331" cy="398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0C75ACD-BFFB-60D0-5B39-2DD3782E2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71"/>
          <a:stretch/>
        </p:blipFill>
        <p:spPr bwMode="auto">
          <a:xfrm>
            <a:off x="9634277" y="2397779"/>
            <a:ext cx="1252331" cy="111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C1868A-CC75-B234-FE42-AC8E14AD2133}"/>
              </a:ext>
            </a:extLst>
          </p:cNvPr>
          <p:cNvCxnSpPr>
            <a:cxnSpLocks/>
          </p:cNvCxnSpPr>
          <p:nvPr/>
        </p:nvCxnSpPr>
        <p:spPr>
          <a:xfrm flipH="1" flipV="1">
            <a:off x="9044609" y="3682291"/>
            <a:ext cx="1116000" cy="0"/>
          </a:xfrm>
          <a:prstGeom prst="line">
            <a:avLst/>
          </a:prstGeom>
          <a:ln w="19050" cap="rnd">
            <a:solidFill>
              <a:srgbClr val="E3600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91B07C4A-0516-E144-1653-A9B80326F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519"/>
          <a:stretch/>
        </p:blipFill>
        <p:spPr bwMode="auto">
          <a:xfrm>
            <a:off x="9545223" y="1554784"/>
            <a:ext cx="1430438" cy="7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0C95CA-3D4F-DA64-46AC-9A0989FD9FFF}"/>
              </a:ext>
            </a:extLst>
          </p:cNvPr>
          <p:cNvCxnSpPr>
            <a:cxnSpLocks/>
          </p:cNvCxnSpPr>
          <p:nvPr/>
        </p:nvCxnSpPr>
        <p:spPr>
          <a:xfrm>
            <a:off x="10160565" y="3204643"/>
            <a:ext cx="0" cy="479624"/>
          </a:xfrm>
          <a:prstGeom prst="line">
            <a:avLst/>
          </a:prstGeom>
          <a:ln w="19050" cap="rnd">
            <a:solidFill>
              <a:srgbClr val="E3600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E83DD7F-1313-E42C-BEC0-4AEC3893DBB5}"/>
              </a:ext>
            </a:extLst>
          </p:cNvPr>
          <p:cNvSpPr txBox="1"/>
          <p:nvPr/>
        </p:nvSpPr>
        <p:spPr>
          <a:xfrm>
            <a:off x="6341969" y="6272318"/>
            <a:ext cx="78369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chemeClr val="bg2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b="0" i="0" u="none" strike="noStrike" dirty="0" err="1">
                <a:solidFill>
                  <a:schemeClr val="bg2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doi.org</a:t>
            </a:r>
            <a:r>
              <a:rPr lang="en-US" sz="1000" b="0" i="0" u="none" strike="noStrike" dirty="0">
                <a:solidFill>
                  <a:schemeClr val="bg2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/10.1038/nature21056</a:t>
            </a:r>
            <a:endParaRPr lang="en-GB" sz="1000" dirty="0">
              <a:solidFill>
                <a:schemeClr val="bg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851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76458-7D59-0DC5-F3D0-3CA0A3D59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A5702-AFB2-CECA-A27B-A93999B2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Pathology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BAE58-4A8D-DFEC-E845-2BE7A696E6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438" y="897023"/>
            <a:ext cx="7247006" cy="9894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35850BE-3561-45C7-B852-3ED0B4CA11EB}"/>
              </a:ext>
            </a:extLst>
          </p:cNvPr>
          <p:cNvGrpSpPr/>
          <p:nvPr/>
        </p:nvGrpSpPr>
        <p:grpSpPr>
          <a:xfrm>
            <a:off x="9775749" y="1845784"/>
            <a:ext cx="1674385" cy="3764391"/>
            <a:chOff x="9273825" y="1729866"/>
            <a:chExt cx="1674385" cy="37643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4FA0D1C-513A-81C5-6E7B-FC5847A6EE8C}"/>
                </a:ext>
              </a:extLst>
            </p:cNvPr>
            <p:cNvGrpSpPr/>
            <p:nvPr/>
          </p:nvGrpSpPr>
          <p:grpSpPr>
            <a:xfrm>
              <a:off x="9273825" y="1729866"/>
              <a:ext cx="1674385" cy="2018362"/>
              <a:chOff x="9581244" y="2120756"/>
              <a:chExt cx="1674385" cy="2018362"/>
            </a:xfrm>
          </p:grpSpPr>
          <p:pic>
            <p:nvPicPr>
              <p:cNvPr id="9220" name="Picture 4">
                <a:extLst>
                  <a:ext uri="{FF2B5EF4-FFF2-40B4-BE49-F238E27FC236}">
                    <a16:creationId xmlns:a16="http://schemas.microsoft.com/office/drawing/2014/main" id="{2CCDD658-8225-B1C1-3E01-40626EEF0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21068237">
                <a:off x="9599163" y="2120756"/>
                <a:ext cx="1656466" cy="1748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18DB7A2-CB38-A809-71E3-D47ACBBD1668}"/>
                  </a:ext>
                </a:extLst>
              </p:cNvPr>
              <p:cNvSpPr/>
              <p:nvPr/>
            </p:nvSpPr>
            <p:spPr>
              <a:xfrm>
                <a:off x="9581244" y="3679794"/>
                <a:ext cx="433364" cy="4593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FEB1BC48-1AF3-4915-AE44-56022ADDE9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68237">
              <a:off x="9864517" y="4446963"/>
              <a:ext cx="810951" cy="1047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73F25EF1-50C3-B72F-E4CB-24F3AA10885C}"/>
                </a:ext>
              </a:extLst>
            </p:cNvPr>
            <p:cNvSpPr>
              <a:spLocks noChangeAspect="1"/>
            </p:cNvSpPr>
            <p:nvPr/>
          </p:nvSpPr>
          <p:spPr>
            <a:xfrm rot="8698953" flipH="1">
              <a:off x="9503076" y="3335887"/>
              <a:ext cx="1080000" cy="1080000"/>
            </a:xfrm>
            <a:prstGeom prst="arc">
              <a:avLst/>
            </a:prstGeom>
            <a:ln w="222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BB3892A7-D7E3-BF4F-5735-86E78475076D}"/>
                </a:ext>
              </a:extLst>
            </p:cNvPr>
            <p:cNvSpPr>
              <a:spLocks noChangeAspect="1"/>
            </p:cNvSpPr>
            <p:nvPr/>
          </p:nvSpPr>
          <p:spPr>
            <a:xfrm rot="18422094" flipH="1">
              <a:off x="9660819" y="3331693"/>
              <a:ext cx="1080000" cy="1080000"/>
            </a:xfrm>
            <a:prstGeom prst="arc">
              <a:avLst/>
            </a:prstGeom>
            <a:ln w="22225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959C4B-43B5-AD8B-536E-80E0856A7337}"/>
              </a:ext>
            </a:extLst>
          </p:cNvPr>
          <p:cNvGrpSpPr/>
          <p:nvPr/>
        </p:nvGrpSpPr>
        <p:grpSpPr>
          <a:xfrm>
            <a:off x="270243" y="2068596"/>
            <a:ext cx="9191889" cy="2082424"/>
            <a:chOff x="148323" y="2032020"/>
            <a:chExt cx="9191889" cy="208242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198B2E1-D2F5-D413-700A-21F9B3A96AD4}"/>
                </a:ext>
              </a:extLst>
            </p:cNvPr>
            <p:cNvGrpSpPr/>
            <p:nvPr/>
          </p:nvGrpSpPr>
          <p:grpSpPr>
            <a:xfrm>
              <a:off x="468203" y="2032020"/>
              <a:ext cx="8872009" cy="2082424"/>
              <a:chOff x="468203" y="1897908"/>
              <a:chExt cx="8872009" cy="2082424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49B5D06-6AFD-36FD-0498-A60FE0E0192B}"/>
                  </a:ext>
                </a:extLst>
              </p:cNvPr>
              <p:cNvGrpSpPr/>
              <p:nvPr/>
            </p:nvGrpSpPr>
            <p:grpSpPr>
              <a:xfrm>
                <a:off x="620272" y="1963148"/>
                <a:ext cx="8505140" cy="2004197"/>
                <a:chOff x="136110" y="1715783"/>
                <a:chExt cx="8505140" cy="2004197"/>
              </a:xfrm>
            </p:grpSpPr>
            <p:pic>
              <p:nvPicPr>
                <p:cNvPr id="9218" name="Picture 2">
                  <a:extLst>
                    <a:ext uri="{FF2B5EF4-FFF2-40B4-BE49-F238E27FC236}">
                      <a16:creationId xmlns:a16="http://schemas.microsoft.com/office/drawing/2014/main" id="{3D106A18-B2AA-614E-64E2-F7AFCF8E30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36110" y="1976807"/>
                  <a:ext cx="1911350" cy="14821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2">
                  <a:extLst>
                    <a:ext uri="{FF2B5EF4-FFF2-40B4-BE49-F238E27FC236}">
                      <a16:creationId xmlns:a16="http://schemas.microsoft.com/office/drawing/2014/main" id="{B73CF504-312D-1AC9-1503-E962B17A91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178370" y="2290570"/>
                  <a:ext cx="1911350" cy="8546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2">
                  <a:extLst>
                    <a:ext uri="{FF2B5EF4-FFF2-40B4-BE49-F238E27FC236}">
                      <a16:creationId xmlns:a16="http://schemas.microsoft.com/office/drawing/2014/main" id="{EAD8B17C-53BD-52B9-EDFC-0F202007FB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572"/>
                <a:stretch/>
              </p:blipFill>
              <p:spPr bwMode="auto">
                <a:xfrm>
                  <a:off x="4101823" y="1899001"/>
                  <a:ext cx="1911350" cy="15604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2">
                  <a:extLst>
                    <a:ext uri="{FF2B5EF4-FFF2-40B4-BE49-F238E27FC236}">
                      <a16:creationId xmlns:a16="http://schemas.microsoft.com/office/drawing/2014/main" id="{6608E209-619E-7C97-5FEF-3C5EE4CC1C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1167"/>
                <a:stretch/>
              </p:blipFill>
              <p:spPr bwMode="auto">
                <a:xfrm>
                  <a:off x="6564247" y="1715783"/>
                  <a:ext cx="2077003" cy="20041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99E57E36-BC1D-7B35-EF74-309A32B8B7CA}"/>
                    </a:ext>
                  </a:extLst>
                </p:cNvPr>
                <p:cNvSpPr/>
                <p:nvPr/>
              </p:nvSpPr>
              <p:spPr>
                <a:xfrm rot="13542346" flipH="1">
                  <a:off x="2244052" y="1995961"/>
                  <a:ext cx="1620000" cy="1620000"/>
                </a:xfrm>
                <a:prstGeom prst="arc">
                  <a:avLst/>
                </a:prstGeom>
                <a:ln w="22225">
                  <a:solidFill>
                    <a:schemeClr val="accent1">
                      <a:lumMod val="50000"/>
                    </a:schemeClr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62A9857-8570-68A4-0E29-93F764E768D1}"/>
                  </a:ext>
                </a:extLst>
              </p:cNvPr>
              <p:cNvSpPr/>
              <p:nvPr/>
            </p:nvSpPr>
            <p:spPr>
              <a:xfrm>
                <a:off x="468203" y="1897908"/>
                <a:ext cx="8872009" cy="2082424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DF7E73-45FC-46E0-45B0-BF0B21B50B67}"/>
                </a:ext>
              </a:extLst>
            </p:cNvPr>
            <p:cNvSpPr txBox="1"/>
            <p:nvPr/>
          </p:nvSpPr>
          <p:spPr>
            <a:xfrm rot="16200000">
              <a:off x="-648452" y="2894423"/>
              <a:ext cx="1901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Step 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D834E6-298E-B265-14E5-BBFCE0575E86}"/>
              </a:ext>
            </a:extLst>
          </p:cNvPr>
          <p:cNvGrpSpPr/>
          <p:nvPr/>
        </p:nvGrpSpPr>
        <p:grpSpPr>
          <a:xfrm>
            <a:off x="250086" y="4252379"/>
            <a:ext cx="9218352" cy="1645069"/>
            <a:chOff x="128166" y="4215803"/>
            <a:chExt cx="9218352" cy="164506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0970CB1-47A3-CB26-F174-74FE04AA5778}"/>
                </a:ext>
              </a:extLst>
            </p:cNvPr>
            <p:cNvGrpSpPr/>
            <p:nvPr/>
          </p:nvGrpSpPr>
          <p:grpSpPr>
            <a:xfrm>
              <a:off x="468204" y="4215803"/>
              <a:ext cx="8878314" cy="1645069"/>
              <a:chOff x="468204" y="4092826"/>
              <a:chExt cx="8878314" cy="164506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A779AF9-3AE7-4623-D2E5-A77664ACE205}"/>
                  </a:ext>
                </a:extLst>
              </p:cNvPr>
              <p:cNvGrpSpPr/>
              <p:nvPr/>
            </p:nvGrpSpPr>
            <p:grpSpPr>
              <a:xfrm>
                <a:off x="468204" y="4092826"/>
                <a:ext cx="8872008" cy="1645069"/>
                <a:chOff x="51241" y="3905407"/>
                <a:chExt cx="8872008" cy="1645069"/>
              </a:xfrm>
            </p:grpSpPr>
            <p:pic>
              <p:nvPicPr>
                <p:cNvPr id="8" name="Picture 2">
                  <a:extLst>
                    <a:ext uri="{FF2B5EF4-FFF2-40B4-BE49-F238E27FC236}">
                      <a16:creationId xmlns:a16="http://schemas.microsoft.com/office/drawing/2014/main" id="{C02FD860-B496-688D-A284-F8C62B8EA5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-8785"/>
                <a:stretch/>
              </p:blipFill>
              <p:spPr bwMode="auto">
                <a:xfrm>
                  <a:off x="51241" y="4156105"/>
                  <a:ext cx="2077003" cy="11436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2">
                  <a:extLst>
                    <a:ext uri="{FF2B5EF4-FFF2-40B4-BE49-F238E27FC236}">
                      <a16:creationId xmlns:a16="http://schemas.microsoft.com/office/drawing/2014/main" id="{75718291-3E1B-A455-E194-7EAC1092C2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-8592"/>
                <a:stretch/>
              </p:blipFill>
              <p:spPr bwMode="auto">
                <a:xfrm>
                  <a:off x="2243770" y="4318692"/>
                  <a:ext cx="2077003" cy="11436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A00934A2-B82B-77D3-799D-580016172AF1}"/>
                    </a:ext>
                  </a:extLst>
                </p:cNvPr>
                <p:cNvGrpSpPr/>
                <p:nvPr/>
              </p:nvGrpSpPr>
              <p:grpSpPr>
                <a:xfrm>
                  <a:off x="4089720" y="3905407"/>
                  <a:ext cx="2077003" cy="1645069"/>
                  <a:chOff x="4903949" y="3995530"/>
                  <a:chExt cx="2077003" cy="1645069"/>
                </a:xfrm>
              </p:grpSpPr>
              <p:pic>
                <p:nvPicPr>
                  <p:cNvPr id="10" name="Picture 2">
                    <a:extLst>
                      <a:ext uri="{FF2B5EF4-FFF2-40B4-BE49-F238E27FC236}">
                        <a16:creationId xmlns:a16="http://schemas.microsoft.com/office/drawing/2014/main" id="{CC4C0C06-517C-4DAD-60D3-47656A2E70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5413" b="-1221"/>
                  <a:stretch/>
                </p:blipFill>
                <p:spPr bwMode="auto">
                  <a:xfrm>
                    <a:off x="4903949" y="4080155"/>
                    <a:ext cx="2077003" cy="1560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DC91097D-046B-D4F2-7115-5032A296235A}"/>
                      </a:ext>
                    </a:extLst>
                  </p:cNvPr>
                  <p:cNvSpPr/>
                  <p:nvPr/>
                </p:nvSpPr>
                <p:spPr>
                  <a:xfrm>
                    <a:off x="4903949" y="3995530"/>
                    <a:ext cx="433364" cy="23371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F426AA31-DEC0-B208-FBE5-581D197A28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6282249" y="3986883"/>
                  <a:ext cx="2641000" cy="14754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068CF98-5E75-7A38-5A00-FC9CFFF803E7}"/>
                  </a:ext>
                </a:extLst>
              </p:cNvPr>
              <p:cNvSpPr/>
              <p:nvPr/>
            </p:nvSpPr>
            <p:spPr>
              <a:xfrm>
                <a:off x="472518" y="4092826"/>
                <a:ext cx="8874000" cy="1645069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410A11-FA0A-18C1-88B8-9B31BEBA6A6A}"/>
                </a:ext>
              </a:extLst>
            </p:cNvPr>
            <p:cNvSpPr txBox="1"/>
            <p:nvPr/>
          </p:nvSpPr>
          <p:spPr>
            <a:xfrm rot="16200000">
              <a:off x="-437895" y="4898925"/>
              <a:ext cx="1439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Step 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29A39C6-8DDA-7A6F-5CAD-10968CF8985F}"/>
              </a:ext>
            </a:extLst>
          </p:cNvPr>
          <p:cNvSpPr txBox="1"/>
          <p:nvPr/>
        </p:nvSpPr>
        <p:spPr>
          <a:xfrm>
            <a:off x="6341969" y="6272318"/>
            <a:ext cx="78369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solidFill>
                  <a:schemeClr val="bg2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b="0" i="0" u="none" strike="noStrike" dirty="0" err="1">
                <a:solidFill>
                  <a:schemeClr val="bg2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doi.org</a:t>
            </a:r>
            <a:r>
              <a:rPr lang="en-US" sz="1000" b="0" i="0" u="none" strike="noStrike" dirty="0">
                <a:solidFill>
                  <a:schemeClr val="bg2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/10.1038/s41591-019-0462-y</a:t>
            </a:r>
            <a:endParaRPr lang="en-GB" sz="1000" dirty="0">
              <a:solidFill>
                <a:schemeClr val="bg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974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68C8C-0761-BA0A-EF7A-77226CEC1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F6EF0E-068B-D2F5-EDCB-B0E95683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and Limitations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911E1A-66FF-BE78-FA95-EABB6A7DC74A}"/>
              </a:ext>
            </a:extLst>
          </p:cNvPr>
          <p:cNvGrpSpPr/>
          <p:nvPr/>
        </p:nvGrpSpPr>
        <p:grpSpPr>
          <a:xfrm>
            <a:off x="735071" y="1341670"/>
            <a:ext cx="2723746" cy="4063846"/>
            <a:chOff x="735071" y="1184015"/>
            <a:chExt cx="2723746" cy="406384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EA726BE-45E0-A812-531A-96402293FA78}"/>
                </a:ext>
              </a:extLst>
            </p:cNvPr>
            <p:cNvSpPr/>
            <p:nvPr/>
          </p:nvSpPr>
          <p:spPr>
            <a:xfrm>
              <a:off x="735071" y="1491997"/>
              <a:ext cx="2723746" cy="3755864"/>
            </a:xfrm>
            <a:prstGeom prst="roundRect">
              <a:avLst>
                <a:gd name="adj" fmla="val 5720"/>
              </a:avLst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999" rIns="180000" rtlCol="0" anchor="t"/>
            <a:lstStyle/>
            <a:p>
              <a:pPr>
                <a:lnSpc>
                  <a:spcPct val="150000"/>
                </a:lnSpc>
              </a:pPr>
              <a:endParaRPr lang="en-GB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Bias in training data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Imbalance of training data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availability / open-access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Artefacts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2A3368D6-AFFE-3B4F-BC51-911C3D524EB1}"/>
                </a:ext>
              </a:extLst>
            </p:cNvPr>
            <p:cNvSpPr/>
            <p:nvPr/>
          </p:nvSpPr>
          <p:spPr>
            <a:xfrm>
              <a:off x="891302" y="1184015"/>
              <a:ext cx="1901599" cy="480684"/>
            </a:xfrm>
            <a:prstGeom prst="roundRect">
              <a:avLst/>
            </a:prstGeom>
            <a:solidFill>
              <a:srgbClr val="78B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Challenges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9B500F-A0A6-FABE-53E4-025F425B3806}"/>
              </a:ext>
            </a:extLst>
          </p:cNvPr>
          <p:cNvGrpSpPr/>
          <p:nvPr/>
        </p:nvGrpSpPr>
        <p:grpSpPr>
          <a:xfrm>
            <a:off x="4299727" y="1341670"/>
            <a:ext cx="2723746" cy="4063846"/>
            <a:chOff x="4299727" y="1184015"/>
            <a:chExt cx="2723746" cy="406384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4929687-AE22-F33A-A8F8-B9A42F36548D}"/>
                </a:ext>
              </a:extLst>
            </p:cNvPr>
            <p:cNvSpPr/>
            <p:nvPr/>
          </p:nvSpPr>
          <p:spPr>
            <a:xfrm>
              <a:off x="4299727" y="1491997"/>
              <a:ext cx="2723746" cy="3755864"/>
            </a:xfrm>
            <a:prstGeom prst="roundRect">
              <a:avLst>
                <a:gd name="adj" fmla="val 5720"/>
              </a:avLst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999" rIns="216000" rtlCol="0" anchor="t"/>
            <a:lstStyle/>
            <a:p>
              <a:pPr>
                <a:lnSpc>
                  <a:spcPct val="150000"/>
                </a:lnSpc>
              </a:pPr>
              <a:endParaRPr lang="en-GB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Digitization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Explainability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Decisions aligned with newest clinical guidelines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Compute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Size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D0854A6-2916-9834-7D83-CECC51793505}"/>
                </a:ext>
              </a:extLst>
            </p:cNvPr>
            <p:cNvSpPr/>
            <p:nvPr/>
          </p:nvSpPr>
          <p:spPr>
            <a:xfrm>
              <a:off x="4442884" y="1184015"/>
              <a:ext cx="1901599" cy="480684"/>
            </a:xfrm>
            <a:prstGeom prst="roundRect">
              <a:avLst/>
            </a:prstGeom>
            <a:solidFill>
              <a:srgbClr val="78B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 Challenges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370D59-078E-C201-C773-CDCCB3CE5186}"/>
              </a:ext>
            </a:extLst>
          </p:cNvPr>
          <p:cNvGrpSpPr/>
          <p:nvPr/>
        </p:nvGrpSpPr>
        <p:grpSpPr>
          <a:xfrm>
            <a:off x="7844568" y="1341670"/>
            <a:ext cx="2723746" cy="4063846"/>
            <a:chOff x="7844568" y="1184015"/>
            <a:chExt cx="2723746" cy="406384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292F538-20DE-28A4-85E7-077E7A12148D}"/>
                </a:ext>
              </a:extLst>
            </p:cNvPr>
            <p:cNvSpPr/>
            <p:nvPr/>
          </p:nvSpPr>
          <p:spPr>
            <a:xfrm>
              <a:off x="7844568" y="1491997"/>
              <a:ext cx="2723746" cy="3755864"/>
            </a:xfrm>
            <a:prstGeom prst="roundRect">
              <a:avLst>
                <a:gd name="adj" fmla="val 5720"/>
              </a:avLst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999" rIns="251999" rtlCol="0" anchor="t"/>
            <a:lstStyle/>
            <a:p>
              <a:pPr>
                <a:lnSpc>
                  <a:spcPct val="150000"/>
                </a:lnSpc>
              </a:pPr>
              <a:endParaRPr lang="en-GB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Safe use in best interest of patients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Performance degradation over time / domain shift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Compliance with regulatory standards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Easy and accessible use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435CE9B-D871-B2CC-C754-A325EBCAB3C6}"/>
                </a:ext>
              </a:extLst>
            </p:cNvPr>
            <p:cNvSpPr/>
            <p:nvPr/>
          </p:nvSpPr>
          <p:spPr>
            <a:xfrm>
              <a:off x="7994466" y="1184015"/>
              <a:ext cx="2322351" cy="480684"/>
            </a:xfrm>
            <a:prstGeom prst="roundRect">
              <a:avLst/>
            </a:prstGeom>
            <a:solidFill>
              <a:srgbClr val="78B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Clinical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2572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F290A-2B82-F20B-06BF-E5534126E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246F43D-AA3D-BBD8-72E9-80A22EB3C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08131" y="563464"/>
            <a:ext cx="7890387" cy="487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9A489F9-CF97-A2BA-6EFA-E116FB2B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Clinical Trials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BD69329-ACF6-06F4-8382-B869632AA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996"/>
          <a:stretch/>
        </p:blipFill>
        <p:spPr bwMode="auto">
          <a:xfrm>
            <a:off x="3938380" y="5537713"/>
            <a:ext cx="7890387" cy="50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5E8815-45EB-4262-4F90-238B5A8A3F4E}"/>
              </a:ext>
            </a:extLst>
          </p:cNvPr>
          <p:cNvSpPr txBox="1"/>
          <p:nvPr/>
        </p:nvSpPr>
        <p:spPr>
          <a:xfrm>
            <a:off x="6170916" y="6286210"/>
            <a:ext cx="3028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GB" sz="1000" dirty="0" err="1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www.thelancet.com</a:t>
            </a:r>
            <a:r>
              <a:rPr lang="en-GB" sz="10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/journals/</a:t>
            </a:r>
            <a:r>
              <a:rPr lang="en-GB" sz="1000" dirty="0" err="1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landig</a:t>
            </a:r>
            <a:r>
              <a:rPr lang="en-GB" sz="10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/article/PIIS2589-7500(24)00047-5</a:t>
            </a:r>
          </a:p>
        </p:txBody>
      </p:sp>
    </p:spTree>
    <p:extLst>
      <p:ext uri="{BB962C8B-B14F-4D97-AF65-F5344CB8AC3E}">
        <p14:creationId xmlns:p14="http://schemas.microsoft.com/office/powerpoint/2010/main" val="3830140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A7FE5E-D3C1-23CA-E9DC-92CA08A327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67248"/>
            <a:ext cx="10644901" cy="4649359"/>
          </a:xfrm>
        </p:spPr>
        <p:txBody>
          <a:bodyPr/>
          <a:lstStyle/>
          <a:p>
            <a:pPr algn="ctr"/>
            <a:r>
              <a:rPr lang="en-US" sz="2800" dirty="0"/>
              <a:t>Any questions or remarks?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Let’s practice – Deep Learning Basics on </a:t>
            </a:r>
            <a:r>
              <a:rPr lang="en-US" sz="2800" dirty="0" err="1"/>
              <a:t>Jupyter</a:t>
            </a:r>
            <a:r>
              <a:rPr lang="en-US" sz="2800" dirty="0"/>
              <a:t> Hub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8307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A high-resolution professional flat-style illustration grid showing diverse applications of deep learning (AI) in various industries (excluding healthcare), with a consistent blue and green color scheme. Each small scene should show a different field: finance (e.g. AI analyzing stock charts), retail (AI product recommendations), manufacturing (robots checking quality), transportation (self-driving cars), agriculture (drone monitoring crops), education (student with personalized AI tutor), cybersecurity (AI detecting hacking attempts), entertainment (AI suggesting music/movies), law enforcement (AI analyzing surveillance footage), and energy (AI managing a smart grid). Diverse characters, minimalistic background, vector-style design, clean and modern aesthetic, similar to LinkedIn illustrations.">
            <a:extLst>
              <a:ext uri="{FF2B5EF4-FFF2-40B4-BE49-F238E27FC236}">
                <a16:creationId xmlns:a16="http://schemas.microsoft.com/office/drawing/2014/main" id="{7719D83C-D3B2-5A38-FB7B-7F5836809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993A61-9CD5-B0F4-00DF-D09C4BAE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647" y="2421467"/>
            <a:ext cx="8170705" cy="2268099"/>
          </a:xfrm>
          <a:solidFill>
            <a:schemeClr val="accent1">
              <a:lumMod val="75000"/>
              <a:alpha val="87783"/>
            </a:schemeClr>
          </a:solidFill>
        </p:spPr>
        <p:txBody>
          <a:bodyPr anchor="ctr"/>
          <a:lstStyle/>
          <a:p>
            <a:pPr algn="ctr"/>
            <a:r>
              <a:rPr lang="en-GB" sz="7000" dirty="0">
                <a:solidFill>
                  <a:schemeClr val="bg1"/>
                </a:solidFill>
              </a:rPr>
              <a:t>Deep Learning is everywhere</a:t>
            </a:r>
          </a:p>
        </p:txBody>
      </p:sp>
    </p:spTree>
    <p:extLst>
      <p:ext uri="{BB962C8B-B14F-4D97-AF65-F5344CB8AC3E}">
        <p14:creationId xmlns:p14="http://schemas.microsoft.com/office/powerpoint/2010/main" val="206108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05B1-22A5-3365-4AC2-959C39B70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CD3BF-6CF9-4023-9DC9-23ACAB68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in in Medicine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DD1CC71-F83B-B713-C2C1-A3BA61FAA59C}"/>
              </a:ext>
            </a:extLst>
          </p:cNvPr>
          <p:cNvSpPr>
            <a:spLocks noChangeAspect="1"/>
          </p:cNvSpPr>
          <p:nvPr/>
        </p:nvSpPr>
        <p:spPr>
          <a:xfrm>
            <a:off x="4778478" y="2078015"/>
            <a:ext cx="2916000" cy="2916000"/>
          </a:xfrm>
          <a:prstGeom prst="ellipse">
            <a:avLst/>
          </a:prstGeom>
          <a:gradFill flip="none" rotWithShape="1">
            <a:gsLst>
              <a:gs pos="100000">
                <a:srgbClr val="92D050"/>
              </a:gs>
              <a:gs pos="74000">
                <a:srgbClr val="92D050">
                  <a:alpha val="65741"/>
                </a:srgbClr>
              </a:gs>
              <a:gs pos="3000">
                <a:schemeClr val="tx2">
                  <a:lumMod val="75000"/>
                  <a:lumOff val="25000"/>
                </a:schemeClr>
              </a:gs>
              <a:gs pos="44000">
                <a:srgbClr val="0099DD"/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 Areas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DD2F5-C617-BC3E-9498-C318E67C1681}"/>
              </a:ext>
            </a:extLst>
          </p:cNvPr>
          <p:cNvSpPr txBox="1"/>
          <p:nvPr/>
        </p:nvSpPr>
        <p:spPr>
          <a:xfrm>
            <a:off x="745831" y="1331223"/>
            <a:ext cx="2935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Medical Imaging,</a:t>
            </a:r>
          </a:p>
          <a:p>
            <a:r>
              <a:rPr lang="en-GB" dirty="0"/>
              <a:t>e.g. Radiology, Pathology, Dermatology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37CD45-9565-0184-1C06-3E51D6693C47}"/>
              </a:ext>
            </a:extLst>
          </p:cNvPr>
          <p:cNvSpPr txBox="1"/>
          <p:nvPr/>
        </p:nvSpPr>
        <p:spPr>
          <a:xfrm>
            <a:off x="1213762" y="2833071"/>
            <a:ext cx="2467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Diagnosis and Triage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1253F-FF27-34B9-0427-C4586F4C8F0A}"/>
              </a:ext>
            </a:extLst>
          </p:cNvPr>
          <p:cNvSpPr txBox="1"/>
          <p:nvPr/>
        </p:nvSpPr>
        <p:spPr>
          <a:xfrm>
            <a:off x="7804983" y="1184015"/>
            <a:ext cx="181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Drug Discovery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BAA3C-5587-F242-63F6-1A4BA4CA076F}"/>
              </a:ext>
            </a:extLst>
          </p:cNvPr>
          <p:cNvSpPr txBox="1"/>
          <p:nvPr/>
        </p:nvSpPr>
        <p:spPr>
          <a:xfrm>
            <a:off x="7991232" y="5013519"/>
            <a:ext cx="2367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Virtual Health Assistants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B9E23-A817-F89F-B477-7725A827C400}"/>
              </a:ext>
            </a:extLst>
          </p:cNvPr>
          <p:cNvSpPr txBox="1"/>
          <p:nvPr/>
        </p:nvSpPr>
        <p:spPr>
          <a:xfrm>
            <a:off x="8711738" y="3880954"/>
            <a:ext cx="2710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Decision Support / Personalized Medicine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3665BB-0B4B-A350-C8B1-96A84C8F66E3}"/>
              </a:ext>
            </a:extLst>
          </p:cNvPr>
          <p:cNvSpPr txBox="1"/>
          <p:nvPr/>
        </p:nvSpPr>
        <p:spPr>
          <a:xfrm>
            <a:off x="1099559" y="4019454"/>
            <a:ext cx="246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Robotics and Surgery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93C49-F76F-18FB-BC16-ECB71EA7FF86}"/>
              </a:ext>
            </a:extLst>
          </p:cNvPr>
          <p:cNvSpPr txBox="1"/>
          <p:nvPr/>
        </p:nvSpPr>
        <p:spPr>
          <a:xfrm>
            <a:off x="2332108" y="5152019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Structuring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0C6CDA-3AE5-625E-CD4B-9F37F05653F6}"/>
              </a:ext>
            </a:extLst>
          </p:cNvPr>
          <p:cNvSpPr txBox="1"/>
          <p:nvPr/>
        </p:nvSpPr>
        <p:spPr>
          <a:xfrm>
            <a:off x="8669973" y="2042461"/>
            <a:ext cx="3172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Disease Management, </a:t>
            </a:r>
          </a:p>
          <a:p>
            <a:r>
              <a:rPr lang="en-GB" dirty="0"/>
              <a:t>e.g. Chronic Disease, Mental Disease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42116CD-ACAC-6AF5-C639-EAD78D85A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9295" y="1368681"/>
            <a:ext cx="771933" cy="77193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D5893D-CFF7-3B95-EA49-2E4F27A36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6140" y="4916723"/>
            <a:ext cx="839921" cy="83992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A256464-D7FE-78AD-833E-2C2F439EF1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206" y="4540302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2186F37-DE60-1010-36E9-532A1DD14F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694058" y="893759"/>
            <a:ext cx="771931" cy="77193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C598FD-D5B2-3FB0-0DC6-B989E056B736}"/>
              </a:ext>
            </a:extLst>
          </p:cNvPr>
          <p:cNvCxnSpPr>
            <a:cxnSpLocks/>
          </p:cNvCxnSpPr>
          <p:nvPr/>
        </p:nvCxnSpPr>
        <p:spPr>
          <a:xfrm rot="2700000" flipV="1">
            <a:off x="7486451" y="1859482"/>
            <a:ext cx="0" cy="71933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F85C0CF-6C24-539F-EF55-125777096E19}"/>
              </a:ext>
            </a:extLst>
          </p:cNvPr>
          <p:cNvCxnSpPr>
            <a:cxnSpLocks/>
          </p:cNvCxnSpPr>
          <p:nvPr/>
        </p:nvCxnSpPr>
        <p:spPr>
          <a:xfrm rot="8100000" flipV="1">
            <a:off x="7486451" y="4482437"/>
            <a:ext cx="0" cy="71933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173C874-6A84-EE23-54BD-3DCBC1068529}"/>
              </a:ext>
            </a:extLst>
          </p:cNvPr>
          <p:cNvCxnSpPr>
            <a:cxnSpLocks/>
          </p:cNvCxnSpPr>
          <p:nvPr/>
        </p:nvCxnSpPr>
        <p:spPr>
          <a:xfrm rot="4320000" flipV="1">
            <a:off x="7991232" y="2680276"/>
            <a:ext cx="0" cy="71933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7667520-D7B3-6350-134D-34DCF7356976}"/>
              </a:ext>
            </a:extLst>
          </p:cNvPr>
          <p:cNvCxnSpPr>
            <a:cxnSpLocks/>
          </p:cNvCxnSpPr>
          <p:nvPr/>
        </p:nvCxnSpPr>
        <p:spPr>
          <a:xfrm rot="6420000" flipV="1">
            <a:off x="7967412" y="3722464"/>
            <a:ext cx="0" cy="71933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A54DCA-3E59-8E19-8831-CB978ACC7D3B}"/>
              </a:ext>
            </a:extLst>
          </p:cNvPr>
          <p:cNvCxnSpPr>
            <a:cxnSpLocks/>
          </p:cNvCxnSpPr>
          <p:nvPr/>
        </p:nvCxnSpPr>
        <p:spPr>
          <a:xfrm rot="18900000" flipH="1" flipV="1">
            <a:off x="4978003" y="1859482"/>
            <a:ext cx="0" cy="71933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4F348D-FCF9-A805-A4B5-9336665F8EE8}"/>
              </a:ext>
            </a:extLst>
          </p:cNvPr>
          <p:cNvCxnSpPr>
            <a:cxnSpLocks/>
          </p:cNvCxnSpPr>
          <p:nvPr/>
        </p:nvCxnSpPr>
        <p:spPr>
          <a:xfrm rot="13500000" flipH="1" flipV="1">
            <a:off x="4962691" y="4482437"/>
            <a:ext cx="0" cy="71933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10CD13-244D-E76E-A662-20B2FF15E04F}"/>
              </a:ext>
            </a:extLst>
          </p:cNvPr>
          <p:cNvCxnSpPr>
            <a:cxnSpLocks/>
          </p:cNvCxnSpPr>
          <p:nvPr/>
        </p:nvCxnSpPr>
        <p:spPr>
          <a:xfrm rot="17280000" flipH="1" flipV="1">
            <a:off x="4481247" y="2680276"/>
            <a:ext cx="0" cy="71933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2D0EE43-72B7-E94E-6D27-FE7ACB949D23}"/>
              </a:ext>
            </a:extLst>
          </p:cNvPr>
          <p:cNvCxnSpPr>
            <a:cxnSpLocks/>
          </p:cNvCxnSpPr>
          <p:nvPr/>
        </p:nvCxnSpPr>
        <p:spPr>
          <a:xfrm rot="15180000" flipH="1" flipV="1">
            <a:off x="4498410" y="3722464"/>
            <a:ext cx="0" cy="71933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228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7C06C-AFE3-73D3-825D-8DE550477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6AC49A-579E-1D23-D91F-C89A3F7A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Machine Learning is not enough sometimes…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FFAE9A-2596-1C3D-5F4F-B91609EAD6CE}"/>
              </a:ext>
            </a:extLst>
          </p:cNvPr>
          <p:cNvGrpSpPr>
            <a:grpSpLocks/>
          </p:cNvGrpSpPr>
          <p:nvPr/>
        </p:nvGrpSpPr>
        <p:grpSpPr>
          <a:xfrm>
            <a:off x="567529" y="1803249"/>
            <a:ext cx="2916000" cy="2844000"/>
            <a:chOff x="753697" y="2342425"/>
            <a:chExt cx="2603114" cy="260311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D46A90-0393-B90E-C61A-5BDB55B65F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3697" y="2342425"/>
              <a:ext cx="2603114" cy="260311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prstTxWarp prst="textArchUp">
                <a:avLst/>
              </a:prstTxWarp>
            </a:bodyPr>
            <a:lstStyle/>
            <a:p>
              <a:pPr algn="ctr"/>
              <a:r>
                <a:rPr lang="en-GB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Artificial Intelligence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181BA12-AD4A-69CD-2B02-F3CB28EF94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5254" y="2965539"/>
              <a:ext cx="1980000" cy="1980000"/>
            </a:xfrm>
            <a:prstGeom prst="ellipse">
              <a:avLst/>
            </a:prstGeom>
            <a:solidFill>
              <a:srgbClr val="4DC3F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ArchUp">
                <a:avLst/>
              </a:prstTxWarp>
            </a:bodyPr>
            <a:lstStyle/>
            <a:p>
              <a:pPr algn="ctr"/>
              <a:r>
                <a:rPr lang="en-GB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Machine Learning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FD7217D-9B16-3500-3C3E-4994114759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3254" y="3541539"/>
              <a:ext cx="1404000" cy="140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prstTxWarp prst="textArchUp">
                <a:avLst/>
              </a:prstTxWarp>
            </a:bodyPr>
            <a:lstStyle/>
            <a:p>
              <a:pPr algn="ctr"/>
              <a:r>
                <a:rPr lang="en-GB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Deep Learning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919ABE3-D3A2-7BF0-4027-EAEA30F8E2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41254" y="4094763"/>
              <a:ext cx="828000" cy="828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Gen AI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3263D6E-0C57-F055-B5DA-C6BF31F627BF}"/>
              </a:ext>
            </a:extLst>
          </p:cNvPr>
          <p:cNvGrpSpPr/>
          <p:nvPr/>
        </p:nvGrpSpPr>
        <p:grpSpPr>
          <a:xfrm>
            <a:off x="4349725" y="1229412"/>
            <a:ext cx="3846075" cy="1558559"/>
            <a:chOff x="8410531" y="3849904"/>
            <a:chExt cx="3846075" cy="155855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845C33F-B033-B81D-43E1-466612C34BCB}"/>
                </a:ext>
              </a:extLst>
            </p:cNvPr>
            <p:cNvSpPr/>
            <p:nvPr/>
          </p:nvSpPr>
          <p:spPr>
            <a:xfrm>
              <a:off x="8410531" y="4259557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Pat. 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44D63EA-21AD-7FAA-305A-36141FB65837}"/>
                </a:ext>
              </a:extLst>
            </p:cNvPr>
            <p:cNvSpPr/>
            <p:nvPr/>
          </p:nvSpPr>
          <p:spPr>
            <a:xfrm>
              <a:off x="9387756" y="4259556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21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E57E8D6-54E4-437C-6BD3-9A9EBA2EC4D8}"/>
                </a:ext>
              </a:extLst>
            </p:cNvPr>
            <p:cNvSpPr/>
            <p:nvPr/>
          </p:nvSpPr>
          <p:spPr>
            <a:xfrm>
              <a:off x="10364981" y="4259555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7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9C05DC1-F144-83A2-5A1E-B8066BE824E6}"/>
                </a:ext>
              </a:extLst>
            </p:cNvPr>
            <p:cNvSpPr/>
            <p:nvPr/>
          </p:nvSpPr>
          <p:spPr>
            <a:xfrm>
              <a:off x="11342206" y="4259554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8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D0DD2F04-5FB2-ACCF-250C-E9C2E4E9338B}"/>
                </a:ext>
              </a:extLst>
            </p:cNvPr>
            <p:cNvSpPr/>
            <p:nvPr/>
          </p:nvSpPr>
          <p:spPr>
            <a:xfrm>
              <a:off x="9387756" y="4655890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5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942624EE-5911-CC3C-C2BA-4062F043A110}"/>
                </a:ext>
              </a:extLst>
            </p:cNvPr>
            <p:cNvSpPr/>
            <p:nvPr/>
          </p:nvSpPr>
          <p:spPr>
            <a:xfrm>
              <a:off x="10364981" y="4655889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35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D255D6E-0DE2-027A-7751-D3B3BDA5C6F6}"/>
                </a:ext>
              </a:extLst>
            </p:cNvPr>
            <p:cNvSpPr/>
            <p:nvPr/>
          </p:nvSpPr>
          <p:spPr>
            <a:xfrm>
              <a:off x="11342206" y="4655888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9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EDB66FD-EDFE-F46A-6D8B-5D8D081B2715}"/>
                </a:ext>
              </a:extLst>
            </p:cNvPr>
            <p:cNvSpPr/>
            <p:nvPr/>
          </p:nvSpPr>
          <p:spPr>
            <a:xfrm>
              <a:off x="9387756" y="5063060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87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B22C54E-8AD3-8BCF-FEAE-4F0450107485}"/>
                </a:ext>
              </a:extLst>
            </p:cNvPr>
            <p:cNvSpPr/>
            <p:nvPr/>
          </p:nvSpPr>
          <p:spPr>
            <a:xfrm>
              <a:off x="10364981" y="5063059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58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B546E55-6AC9-B3E6-C31E-DDA1CD5D46D7}"/>
                </a:ext>
              </a:extLst>
            </p:cNvPr>
            <p:cNvSpPr/>
            <p:nvPr/>
          </p:nvSpPr>
          <p:spPr>
            <a:xfrm>
              <a:off x="11342206" y="5063058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6A3A3DE-ED7D-961A-3B87-D7195408B32C}"/>
                </a:ext>
              </a:extLst>
            </p:cNvPr>
            <p:cNvSpPr/>
            <p:nvPr/>
          </p:nvSpPr>
          <p:spPr>
            <a:xfrm>
              <a:off x="8410531" y="4655887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Pat. 2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796C7F4A-B6EA-0A15-46B0-D3963BB2ED2B}"/>
                </a:ext>
              </a:extLst>
            </p:cNvPr>
            <p:cNvSpPr/>
            <p:nvPr/>
          </p:nvSpPr>
          <p:spPr>
            <a:xfrm>
              <a:off x="8410531" y="5063057"/>
              <a:ext cx="914400" cy="345403"/>
            </a:xfrm>
            <a:prstGeom prst="roundRect">
              <a:avLst/>
            </a:prstGeom>
            <a:solidFill>
              <a:srgbClr val="B4D9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Pat. 3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64AD4579-9A86-08FB-A0C3-9947FE0C38AD}"/>
                </a:ext>
              </a:extLst>
            </p:cNvPr>
            <p:cNvSpPr/>
            <p:nvPr/>
          </p:nvSpPr>
          <p:spPr>
            <a:xfrm>
              <a:off x="9387756" y="3852386"/>
              <a:ext cx="914400" cy="345403"/>
            </a:xfrm>
            <a:prstGeom prst="roundRect">
              <a:avLst/>
            </a:prstGeom>
            <a:solidFill>
              <a:srgbClr val="B4D9E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Feature 1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822D51EA-5F88-3D52-58FD-C703C01486D1}"/>
                </a:ext>
              </a:extLst>
            </p:cNvPr>
            <p:cNvSpPr/>
            <p:nvPr/>
          </p:nvSpPr>
          <p:spPr>
            <a:xfrm>
              <a:off x="10364981" y="3852385"/>
              <a:ext cx="914400" cy="345403"/>
            </a:xfrm>
            <a:prstGeom prst="roundRect">
              <a:avLst/>
            </a:prstGeom>
            <a:solidFill>
              <a:srgbClr val="B4D9E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Feature 2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1A3BE1D-C2A1-890C-89D0-A5FFD0642E23}"/>
                </a:ext>
              </a:extLst>
            </p:cNvPr>
            <p:cNvSpPr/>
            <p:nvPr/>
          </p:nvSpPr>
          <p:spPr>
            <a:xfrm>
              <a:off x="11342206" y="3849904"/>
              <a:ext cx="914400" cy="345403"/>
            </a:xfrm>
            <a:prstGeom prst="roundRect">
              <a:avLst/>
            </a:prstGeom>
            <a:solidFill>
              <a:srgbClr val="B4D9E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Feature 3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64F973F-E150-69E9-974A-01B0BBBAE00F}"/>
              </a:ext>
            </a:extLst>
          </p:cNvPr>
          <p:cNvSpPr txBox="1"/>
          <p:nvPr/>
        </p:nvSpPr>
        <p:spPr>
          <a:xfrm>
            <a:off x="8480832" y="1287421"/>
            <a:ext cx="2355132" cy="1343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Raw/ unstructured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Unknown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Manual labour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Complex interactions</a:t>
            </a:r>
          </a:p>
        </p:txBody>
      </p:sp>
      <p:grpSp>
        <p:nvGrpSpPr>
          <p:cNvPr id="813" name="Group 812">
            <a:extLst>
              <a:ext uri="{FF2B5EF4-FFF2-40B4-BE49-F238E27FC236}">
                <a16:creationId xmlns:a16="http://schemas.microsoft.com/office/drawing/2014/main" id="{0E703AE4-7F5C-701C-A960-CB6109CAA717}"/>
              </a:ext>
            </a:extLst>
          </p:cNvPr>
          <p:cNvGrpSpPr/>
          <p:nvPr/>
        </p:nvGrpSpPr>
        <p:grpSpPr>
          <a:xfrm>
            <a:off x="4240783" y="3343888"/>
            <a:ext cx="2642838" cy="2412000"/>
            <a:chOff x="5741862" y="3385517"/>
            <a:chExt cx="2642838" cy="2412000"/>
          </a:xfrm>
        </p:grpSpPr>
        <p:sp>
          <p:nvSpPr>
            <p:cNvPr id="383" name="Triangle 382">
              <a:extLst>
                <a:ext uri="{FF2B5EF4-FFF2-40B4-BE49-F238E27FC236}">
                  <a16:creationId xmlns:a16="http://schemas.microsoft.com/office/drawing/2014/main" id="{F548013E-8FD2-5DC9-D859-83562A0E21EF}"/>
                </a:ext>
              </a:extLst>
            </p:cNvPr>
            <p:cNvSpPr>
              <a:spLocks noChangeAspect="1"/>
            </p:cNvSpPr>
            <p:nvPr/>
          </p:nvSpPr>
          <p:spPr>
            <a:xfrm rot="18979288" flipV="1">
              <a:off x="5741862" y="5111111"/>
              <a:ext cx="1812140" cy="440290"/>
            </a:xfrm>
            <a:prstGeom prst="triangle">
              <a:avLst>
                <a:gd name="adj" fmla="val 26397"/>
              </a:avLst>
            </a:prstGeom>
            <a:solidFill>
              <a:srgbClr val="0099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D4A40D-9EEE-39D0-D6E0-096E5B9AEFFF}"/>
                </a:ext>
              </a:extLst>
            </p:cNvPr>
            <p:cNvSpPr/>
            <p:nvPr/>
          </p:nvSpPr>
          <p:spPr>
            <a:xfrm>
              <a:off x="5854923" y="3385517"/>
              <a:ext cx="2527988" cy="1181037"/>
            </a:xfrm>
            <a:prstGeom prst="rect">
              <a:avLst/>
            </a:prstGeom>
            <a:solidFill>
              <a:srgbClr val="A8F2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D488C5E-0ED3-B0B7-FFF4-75BE6E391558}"/>
                </a:ext>
              </a:extLst>
            </p:cNvPr>
            <p:cNvSpPr/>
            <p:nvPr/>
          </p:nvSpPr>
          <p:spPr>
            <a:xfrm flipV="1">
              <a:off x="5854923" y="4566554"/>
              <a:ext cx="2529777" cy="1223163"/>
            </a:xfrm>
            <a:prstGeom prst="rect">
              <a:avLst/>
            </a:prstGeom>
            <a:solidFill>
              <a:srgbClr val="D0F7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Triangle 52">
              <a:extLst>
                <a:ext uri="{FF2B5EF4-FFF2-40B4-BE49-F238E27FC236}">
                  <a16:creationId xmlns:a16="http://schemas.microsoft.com/office/drawing/2014/main" id="{12D8DA70-018D-B640-9925-6771D0FCFA6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07063" y="3958553"/>
              <a:ext cx="2388613" cy="1289315"/>
            </a:xfrm>
            <a:prstGeom prst="triangle">
              <a:avLst>
                <a:gd name="adj" fmla="val 48223"/>
              </a:avLst>
            </a:prstGeom>
            <a:solidFill>
              <a:srgbClr val="0099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Triangle 381">
              <a:extLst>
                <a:ext uri="{FF2B5EF4-FFF2-40B4-BE49-F238E27FC236}">
                  <a16:creationId xmlns:a16="http://schemas.microsoft.com/office/drawing/2014/main" id="{E3126B7B-53C8-547C-82E4-0136A7E7411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 flipV="1">
              <a:off x="7571422" y="3755065"/>
              <a:ext cx="386099" cy="1236883"/>
            </a:xfrm>
            <a:prstGeom prst="triangle">
              <a:avLst>
                <a:gd name="adj" fmla="val 0"/>
              </a:avLst>
            </a:prstGeom>
            <a:solidFill>
              <a:srgbClr val="D0F7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58" name="Group 657">
              <a:extLst>
                <a:ext uri="{FF2B5EF4-FFF2-40B4-BE49-F238E27FC236}">
                  <a16:creationId xmlns:a16="http://schemas.microsoft.com/office/drawing/2014/main" id="{677511EA-47A9-A37E-BF11-19837B35E311}"/>
                </a:ext>
              </a:extLst>
            </p:cNvPr>
            <p:cNvGrpSpPr/>
            <p:nvPr/>
          </p:nvGrpSpPr>
          <p:grpSpPr>
            <a:xfrm rot="21423442">
              <a:off x="6219061" y="3703412"/>
              <a:ext cx="1773970" cy="1742775"/>
              <a:chOff x="7428308" y="3701494"/>
              <a:chExt cx="1773970" cy="1742775"/>
            </a:xfrm>
          </p:grpSpPr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6C71F43A-C86E-48EF-1526-C1B19D9D17D7}"/>
                  </a:ext>
                </a:extLst>
              </p:cNvPr>
              <p:cNvGrpSpPr/>
              <p:nvPr/>
            </p:nvGrpSpPr>
            <p:grpSpPr>
              <a:xfrm rot="1116372">
                <a:off x="7950063" y="3701494"/>
                <a:ext cx="1156713" cy="992435"/>
                <a:chOff x="6783324" y="4072471"/>
                <a:chExt cx="1334252" cy="1144762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474" name="Oval 473">
                  <a:extLst>
                    <a:ext uri="{FF2B5EF4-FFF2-40B4-BE49-F238E27FC236}">
                      <a16:creationId xmlns:a16="http://schemas.microsoft.com/office/drawing/2014/main" id="{8597934E-2EC0-4DAF-E496-2188F4D8F2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89932" y="5056324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5" name="Oval 474">
                  <a:extLst>
                    <a:ext uri="{FF2B5EF4-FFF2-40B4-BE49-F238E27FC236}">
                      <a16:creationId xmlns:a16="http://schemas.microsoft.com/office/drawing/2014/main" id="{F1885169-D55A-05C2-7783-778CBBE9AE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28475" y="415439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5548329A-221F-5989-5124-2661D29B7B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63032" y="430592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7" name="Oval 476">
                  <a:extLst>
                    <a:ext uri="{FF2B5EF4-FFF2-40B4-BE49-F238E27FC236}">
                      <a16:creationId xmlns:a16="http://schemas.microsoft.com/office/drawing/2014/main" id="{75B8D4B9-6C2B-CF07-D7D4-83765B12A2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63760" y="4570447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8" name="Oval 477">
                  <a:extLst>
                    <a:ext uri="{FF2B5EF4-FFF2-40B4-BE49-F238E27FC236}">
                      <a16:creationId xmlns:a16="http://schemas.microsoft.com/office/drawing/2014/main" id="{C696417F-C168-1A92-3413-0C58A76B68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54854" y="5012595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9" name="Oval 478">
                  <a:extLst>
                    <a:ext uri="{FF2B5EF4-FFF2-40B4-BE49-F238E27FC236}">
                      <a16:creationId xmlns:a16="http://schemas.microsoft.com/office/drawing/2014/main" id="{02AB375E-84EB-E28B-B1BC-517BF9F5E7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7393" y="486810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C13A5DEB-833C-EDC5-227B-FDBA35C2B5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21393" y="473247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31F6C388-B1E0-1194-4A37-E91E634316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66797" y="5071807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395A0965-FC8F-70C3-77F5-C23E1852B2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83209" y="5092324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32B1DA20-0236-91F3-4E71-7F50D783D1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83086" y="511873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749E4A1B-3FF9-2F65-EA3D-3CD540A35B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9861" y="5100786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E99D9DE7-89F1-DCB2-F9D2-5433C4AF5F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9820" y="492041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5652429B-74A9-044A-9CF2-C84CAF9FFD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8680" y="4784940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55A2DD8F-6533-5D55-FB04-473E641D394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00073" y="501989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06C118DB-A44E-C02A-AEF2-E2E10789B9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2108" y="497309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8C825A19-D6CA-4BC4-D279-41951C2A09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26009" y="514523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A0409629-C07C-010F-5E28-72EACE6D9C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84345" y="465750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ABA3983C-17D6-ACDE-7A19-C5A1FD9F65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63760" y="4428988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965F4649-B34D-D73D-640D-61916D9961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30567" y="4202630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B552D189-485E-C677-32C2-7CB59C1927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28629" y="432041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3A511990-7A0D-4811-07BC-175A196534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1932" y="5084364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C4F06C3D-84AE-5CD0-FAF1-96CAA1913F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83324" y="4537315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3250EB1B-A4A8-4683-FA6F-6A379E64562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18194" y="4263577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2702CDA9-C1DC-1AFA-6F97-1FA79F64BC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41144" y="412241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1B5BCA38-5F04-4B17-85EE-FA72530CEA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3080" y="4177012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9" name="Oval 498">
                  <a:extLst>
                    <a:ext uri="{FF2B5EF4-FFF2-40B4-BE49-F238E27FC236}">
                      <a16:creationId xmlns:a16="http://schemas.microsoft.com/office/drawing/2014/main" id="{C1861F1E-1627-D1C7-5AEA-9426028A6A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85144" y="407247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0" name="Oval 499">
                  <a:extLst>
                    <a:ext uri="{FF2B5EF4-FFF2-40B4-BE49-F238E27FC236}">
                      <a16:creationId xmlns:a16="http://schemas.microsoft.com/office/drawing/2014/main" id="{547D67F1-6EA0-E1D6-EC0A-B5A85174A2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13144" y="4159605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1" name="Oval 500">
                  <a:extLst>
                    <a:ext uri="{FF2B5EF4-FFF2-40B4-BE49-F238E27FC236}">
                      <a16:creationId xmlns:a16="http://schemas.microsoft.com/office/drawing/2014/main" id="{7A3613CC-4D0C-CCD7-123E-899E052DF5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69698" y="413492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BA89E5F3-6287-4BEE-A9F4-4E2C796450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54035" y="409466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DFFD4ECB-4E8D-844A-25CF-CE7DEE995B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12375" y="419893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E7C593CA-7422-49C6-81CF-E2A13025C4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22211" y="4128296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4FAFEB75-2F61-B23B-66CE-C7576020F6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08199" y="416168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11041A2D-E51C-6868-9833-35EEB759DF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88587" y="414641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1CB82DB8-5BF0-8DB8-4CB2-AC9C39E7878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28629" y="4427397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C29630BC-4C4F-A5BE-0515-0920CB34C0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00956" y="480029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D049EA0D-0485-F5C3-996C-18580324D0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95456" y="467637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1C379118-BC27-9CE7-E261-474795B10A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1829" y="4352007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B02C3DC5-CEAA-E474-8093-3EA4E6E8670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29405" y="425553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2AA090CA-F6ED-98C3-C784-7A797B5607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93796" y="4193000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426371CE-7866-7D24-0D15-9A5806B267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45576" y="4330196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1AE7C363-4D8B-9BBB-2040-00BF34CCFF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2283" y="419768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5B6A7D83-A9BA-1CC2-F28A-B21A4BF757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20295" y="413492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CCD5698C-3EB4-F0EF-0E5F-F5026C36FD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29140" y="4259632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207BED01-9303-546C-1763-8CB821DB5008}"/>
                  </a:ext>
                </a:extLst>
              </p:cNvPr>
              <p:cNvGrpSpPr/>
              <p:nvPr/>
            </p:nvGrpSpPr>
            <p:grpSpPr>
              <a:xfrm rot="8505658">
                <a:off x="8045567" y="4451832"/>
                <a:ext cx="1156711" cy="992437"/>
                <a:chOff x="6783324" y="4072471"/>
                <a:chExt cx="1334252" cy="1144762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53598FCF-A8D4-C632-F8BA-E94DF473DC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89932" y="5056324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1EDB31F7-82A8-CEF8-7EDD-1E78FE51BA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28475" y="415439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3" name="Oval 432">
                  <a:extLst>
                    <a:ext uri="{FF2B5EF4-FFF2-40B4-BE49-F238E27FC236}">
                      <a16:creationId xmlns:a16="http://schemas.microsoft.com/office/drawing/2014/main" id="{75D5BF39-1D2F-8F65-F0C5-052F845EA1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63032" y="430592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4" name="Oval 433">
                  <a:extLst>
                    <a:ext uri="{FF2B5EF4-FFF2-40B4-BE49-F238E27FC236}">
                      <a16:creationId xmlns:a16="http://schemas.microsoft.com/office/drawing/2014/main" id="{D8BA6513-8244-90BE-A51D-CFEE8570A5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63760" y="4570447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5" name="Oval 434">
                  <a:extLst>
                    <a:ext uri="{FF2B5EF4-FFF2-40B4-BE49-F238E27FC236}">
                      <a16:creationId xmlns:a16="http://schemas.microsoft.com/office/drawing/2014/main" id="{68DFE0D6-B8CF-A44C-23B6-A94770C753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54854" y="5012595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90E2CF06-A3AB-604E-A048-72AC8F25DB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7393" y="486810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CAB4319F-824A-1349-5E75-92E98EDA74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21393" y="473247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90F6A475-8FD6-E61F-15C0-374E5059F88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66797" y="5071807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767C5F8E-1195-7951-B43E-7D42C48E8B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83209" y="5092324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062260A0-CF76-3950-A180-4857F38FEE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83086" y="511873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383E3D09-40FB-DD3C-A6A1-5C8FC091F8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9861" y="5100786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881A7D73-EF3C-A3AC-738C-FF15803F0A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9820" y="492041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F6BCB863-FE07-AC81-5121-D3C842F0D0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8680" y="4784940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80DBB82A-D6C5-5BAE-D8AB-BB385CD200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00073" y="501989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5597BA59-B276-CAC3-3DE3-0043B85A86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2108" y="497309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EE4D543E-6D75-EE7A-F69C-3C555F53BF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26009" y="514523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54AD6B3E-4A15-95F8-DA47-8CAC0DE0D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84345" y="465750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1E22C5E5-6D13-CC79-7A53-DE1F9B4382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63760" y="4428988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C370B050-47FE-5ACD-8406-FF9623C703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30567" y="4202630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9622869F-63CC-CCCF-2923-FFF30C91D6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28629" y="432041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3AC14B89-016F-DEE3-BD07-E9F0735C6F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1932" y="5084364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2" name="Oval 451">
                  <a:extLst>
                    <a:ext uri="{FF2B5EF4-FFF2-40B4-BE49-F238E27FC236}">
                      <a16:creationId xmlns:a16="http://schemas.microsoft.com/office/drawing/2014/main" id="{9192C120-3FD2-9E67-6438-B0C302D0E85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83324" y="4537315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3" name="Oval 452">
                  <a:extLst>
                    <a:ext uri="{FF2B5EF4-FFF2-40B4-BE49-F238E27FC236}">
                      <a16:creationId xmlns:a16="http://schemas.microsoft.com/office/drawing/2014/main" id="{CF8311CF-9A14-417A-2F2A-4D348ABBA4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18194" y="4263577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4" name="Oval 453">
                  <a:extLst>
                    <a:ext uri="{FF2B5EF4-FFF2-40B4-BE49-F238E27FC236}">
                      <a16:creationId xmlns:a16="http://schemas.microsoft.com/office/drawing/2014/main" id="{1C26D268-B826-30C4-3CE5-CD897D8E95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41144" y="412241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5" name="Oval 454">
                  <a:extLst>
                    <a:ext uri="{FF2B5EF4-FFF2-40B4-BE49-F238E27FC236}">
                      <a16:creationId xmlns:a16="http://schemas.microsoft.com/office/drawing/2014/main" id="{CB7F34BC-8C6F-F1DC-BB48-551E4301B3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3080" y="4177012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6" name="Oval 455">
                  <a:extLst>
                    <a:ext uri="{FF2B5EF4-FFF2-40B4-BE49-F238E27FC236}">
                      <a16:creationId xmlns:a16="http://schemas.microsoft.com/office/drawing/2014/main" id="{CBB3294C-F8AB-0D89-6CE3-09F3CFCAEA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85144" y="407247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FD21CD09-8447-4064-8217-1557B5530F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13144" y="4159605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62C9E39D-FA62-636D-9D1B-48CDBC2016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69698" y="413492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BC762693-8273-3FD8-4A1D-7FB94F7819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54035" y="409466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B0062CD1-5518-92CB-2764-3DAC37FB30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12375" y="419893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0BAFF17C-7092-8D05-ABC3-A0EBF827F0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22211" y="4128296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84582F40-A343-6A77-EE72-30E57196C0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08199" y="416168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28C0C85D-DD71-5FF3-C381-232CE06646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88587" y="414641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D06B7C5D-B927-D5EB-6089-40732EBC7B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28629" y="4427397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9E28880C-F549-E125-575E-F14EBB6981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00956" y="480029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FA88D4CF-EB35-CEE1-DCF2-83EF404C5E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95456" y="4676371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ED091C25-B48B-0CE6-21E3-0952F0F1FF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1829" y="4352007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C1112949-AED1-256D-9469-83ED982A61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29405" y="425553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7242B08E-2243-D7F6-4C09-396DCCEA08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93796" y="4193000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CAB339A3-9B0B-4C70-A592-9CF5DBB501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45576" y="4330196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94B7C694-217A-A7B3-1A7F-2224E719FD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2283" y="4197683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206ECD5A-9EA7-AB98-19A1-FD769C783E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20295" y="4134929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7A467D97-7E1E-D21B-89C2-E387EEDB3A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29140" y="4259632"/>
                  <a:ext cx="72000" cy="7200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88A52679-FFB8-2E82-3397-7EA3F0D533FA}"/>
                  </a:ext>
                </a:extLst>
              </p:cNvPr>
              <p:cNvGrpSpPr/>
              <p:nvPr/>
            </p:nvGrpSpPr>
            <p:grpSpPr>
              <a:xfrm rot="16141299">
                <a:off x="7346171" y="4133340"/>
                <a:ext cx="1156711" cy="992437"/>
                <a:chOff x="6783324" y="4072471"/>
                <a:chExt cx="1334252" cy="1144762"/>
              </a:xfrm>
            </p:grpSpPr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A8060801-055D-F085-C9F4-7E4683DE44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89932" y="5056324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71090719-C285-C06D-B448-D2080FB4E52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28475" y="4154391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B489882D-4AA6-70D3-0801-7A4DBEEF75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63032" y="4305929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F8B0C715-2FF9-E8A0-3D4C-3AC5639D1D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63760" y="4570447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EA3F8615-FBB4-8422-3A96-E50C9A2260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54854" y="5012595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2B4C4C9A-179C-EBE2-3DCC-7CBC442063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7393" y="4868103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8795F162-DE67-4C0D-D933-59D719BAF8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21393" y="4732479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50BE5B5D-68BC-7B5C-1C26-24F80DB630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66797" y="5071807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23250EF0-6A1E-BDC5-BF97-D922EC9F94B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83209" y="5092324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40C18E50-0A27-0581-F959-FA6EEB15EF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83086" y="5118733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536B1263-F9E3-09CE-05C7-D5EC48EA2D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9861" y="5100786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9" name="Oval 398">
                  <a:extLst>
                    <a:ext uri="{FF2B5EF4-FFF2-40B4-BE49-F238E27FC236}">
                      <a16:creationId xmlns:a16="http://schemas.microsoft.com/office/drawing/2014/main" id="{50E88079-0372-8F04-1B5B-12FD3BFE39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9820" y="4920411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AED5ECBC-5415-88CC-30D0-2B376B5A9B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8680" y="4784940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1" name="Oval 400">
                  <a:extLst>
                    <a:ext uri="{FF2B5EF4-FFF2-40B4-BE49-F238E27FC236}">
                      <a16:creationId xmlns:a16="http://schemas.microsoft.com/office/drawing/2014/main" id="{4E2BD87A-01D8-E192-8BC0-8F554427D7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00073" y="5019899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2" name="Oval 401">
                  <a:extLst>
                    <a:ext uri="{FF2B5EF4-FFF2-40B4-BE49-F238E27FC236}">
                      <a16:creationId xmlns:a16="http://schemas.microsoft.com/office/drawing/2014/main" id="{542A23B1-2FCB-9647-3F63-EAD5512E2D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2108" y="4973099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3" name="Oval 402">
                  <a:extLst>
                    <a:ext uri="{FF2B5EF4-FFF2-40B4-BE49-F238E27FC236}">
                      <a16:creationId xmlns:a16="http://schemas.microsoft.com/office/drawing/2014/main" id="{C7A64884-081D-DFFC-8FEB-07493CBF47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26009" y="5145233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4" name="Oval 403">
                  <a:extLst>
                    <a:ext uri="{FF2B5EF4-FFF2-40B4-BE49-F238E27FC236}">
                      <a16:creationId xmlns:a16="http://schemas.microsoft.com/office/drawing/2014/main" id="{583CA894-F332-2B51-5A28-A303438962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84345" y="4657503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E8820A19-69E7-ACE0-F96B-331D82D499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63760" y="4428988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A987C3D4-09EB-A6F4-FE0E-A50856715B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30567" y="4202630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4BE127AC-AF23-6A48-4FE1-30316890D3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28629" y="4320419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A4BC8E0F-C8F2-6D21-8C2A-54246CF2457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1932" y="5084364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A38E8A6B-72C4-BFFE-5399-3A7C2C8A5F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83324" y="4537315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9DA3EE23-AE1E-AB57-064F-B09EB4E75C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18194" y="4263577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0DB5337B-37AF-D12C-9E5C-4888478148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41144" y="4122419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F8B4A140-81E1-8141-C576-1F784418EE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3080" y="4177012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5162A530-6526-0FA4-C5A1-D2023BDA40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85144" y="4072471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CB0CE0D9-430F-1BE4-FE57-6A2EAE9D15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13144" y="4159605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AD56477D-8124-E3EA-511D-6037CB66FA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69698" y="4134929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6BB1C59C-CCC9-5194-FB43-4CE182B14C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54035" y="4094661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F616E1CA-6298-17FD-E8DB-A8B5BBB30FC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12375" y="4198931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6256A1D4-6CAC-826F-FA4E-F53E17E057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22211" y="4128296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9D3A37CF-69D9-7E30-CF43-9C4F500AC7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08199" y="4161683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82AC8741-04A6-2B48-70BD-E1E0BA5653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88587" y="4146419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1" name="Oval 420">
                  <a:extLst>
                    <a:ext uri="{FF2B5EF4-FFF2-40B4-BE49-F238E27FC236}">
                      <a16:creationId xmlns:a16="http://schemas.microsoft.com/office/drawing/2014/main" id="{FF9AC6D1-6D73-2A3F-BBA5-773B07FDDC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28629" y="4427397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2" name="Oval 421">
                  <a:extLst>
                    <a:ext uri="{FF2B5EF4-FFF2-40B4-BE49-F238E27FC236}">
                      <a16:creationId xmlns:a16="http://schemas.microsoft.com/office/drawing/2014/main" id="{23FA6415-1E47-3C5E-3B0F-EA2F7BBC7C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00956" y="4800291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3" name="Oval 422">
                  <a:extLst>
                    <a:ext uri="{FF2B5EF4-FFF2-40B4-BE49-F238E27FC236}">
                      <a16:creationId xmlns:a16="http://schemas.microsoft.com/office/drawing/2014/main" id="{7C860D25-9118-C242-DE28-97C0F7A527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95456" y="4676371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4" name="Oval 423">
                  <a:extLst>
                    <a:ext uri="{FF2B5EF4-FFF2-40B4-BE49-F238E27FC236}">
                      <a16:creationId xmlns:a16="http://schemas.microsoft.com/office/drawing/2014/main" id="{08018BF3-56C2-81C8-92F2-65DC04545D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1829" y="4352007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5" name="Oval 424">
                  <a:extLst>
                    <a:ext uri="{FF2B5EF4-FFF2-40B4-BE49-F238E27FC236}">
                      <a16:creationId xmlns:a16="http://schemas.microsoft.com/office/drawing/2014/main" id="{E698F037-70B4-06D2-0933-02B27A110B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29405" y="4255539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F6953EEF-1F5D-C7CC-B8B5-E661CBA9CF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93796" y="4193000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5D3ADBF6-161C-E6FA-78EA-405FB86E4E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45576" y="4330196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B7CBF58B-F962-BBB1-1232-DAC021E6ED4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2283" y="4197683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9" name="Oval 428">
                  <a:extLst>
                    <a:ext uri="{FF2B5EF4-FFF2-40B4-BE49-F238E27FC236}">
                      <a16:creationId xmlns:a16="http://schemas.microsoft.com/office/drawing/2014/main" id="{E21402D2-A830-6EA1-5A3A-B8C97E7047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20295" y="4134929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96D0A132-176E-31BF-1C31-DDA7FB0EAC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29140" y="4259632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809" name="Rectangle 808">
            <a:extLst>
              <a:ext uri="{FF2B5EF4-FFF2-40B4-BE49-F238E27FC236}">
                <a16:creationId xmlns:a16="http://schemas.microsoft.com/office/drawing/2014/main" id="{AC47D2A1-96D5-366E-4C65-D8B2FFB5DD76}"/>
              </a:ext>
            </a:extLst>
          </p:cNvPr>
          <p:cNvSpPr/>
          <p:nvPr/>
        </p:nvSpPr>
        <p:spPr>
          <a:xfrm>
            <a:off x="8232992" y="5775888"/>
            <a:ext cx="1343072" cy="198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12" name="Group 811">
            <a:extLst>
              <a:ext uri="{FF2B5EF4-FFF2-40B4-BE49-F238E27FC236}">
                <a16:creationId xmlns:a16="http://schemas.microsoft.com/office/drawing/2014/main" id="{C78AC9EA-D8F8-1FF1-AB56-098D2A3834BA}"/>
              </a:ext>
            </a:extLst>
          </p:cNvPr>
          <p:cNvGrpSpPr/>
          <p:nvPr/>
        </p:nvGrpSpPr>
        <p:grpSpPr>
          <a:xfrm>
            <a:off x="8796566" y="3035710"/>
            <a:ext cx="2816731" cy="2978430"/>
            <a:chOff x="8472196" y="3078458"/>
            <a:chExt cx="2816731" cy="2978430"/>
          </a:xfrm>
        </p:grpSpPr>
        <p:grpSp>
          <p:nvGrpSpPr>
            <p:cNvPr id="811" name="Group 810">
              <a:extLst>
                <a:ext uri="{FF2B5EF4-FFF2-40B4-BE49-F238E27FC236}">
                  <a16:creationId xmlns:a16="http://schemas.microsoft.com/office/drawing/2014/main" id="{85EB1406-A609-9F56-B6A2-9813D1148C72}"/>
                </a:ext>
              </a:extLst>
            </p:cNvPr>
            <p:cNvGrpSpPr/>
            <p:nvPr/>
          </p:nvGrpSpPr>
          <p:grpSpPr>
            <a:xfrm>
              <a:off x="8626428" y="3078458"/>
              <a:ext cx="2662499" cy="2698804"/>
              <a:chOff x="8626428" y="3078458"/>
              <a:chExt cx="2662499" cy="2698804"/>
            </a:xfrm>
          </p:grpSpPr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96D94A31-0FE2-9365-C5AB-17826F8C6E7B}"/>
                  </a:ext>
                </a:extLst>
              </p:cNvPr>
              <p:cNvSpPr/>
              <p:nvPr/>
            </p:nvSpPr>
            <p:spPr>
              <a:xfrm>
                <a:off x="8759150" y="3365262"/>
                <a:ext cx="2527988" cy="1181037"/>
              </a:xfrm>
              <a:prstGeom prst="rect">
                <a:avLst/>
              </a:prstGeom>
              <a:solidFill>
                <a:srgbClr val="A8F2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EAA1729D-6B6C-2FB1-7659-E081A877F6F7}"/>
                  </a:ext>
                </a:extLst>
              </p:cNvPr>
              <p:cNvSpPr/>
              <p:nvPr/>
            </p:nvSpPr>
            <p:spPr>
              <a:xfrm flipV="1">
                <a:off x="8759150" y="4546299"/>
                <a:ext cx="2529777" cy="1223163"/>
              </a:xfrm>
              <a:prstGeom prst="rect">
                <a:avLst/>
              </a:prstGeom>
              <a:solidFill>
                <a:srgbClr val="D0F7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62" name="Triangle 661">
                <a:extLst>
                  <a:ext uri="{FF2B5EF4-FFF2-40B4-BE49-F238E27FC236}">
                    <a16:creationId xmlns:a16="http://schemas.microsoft.com/office/drawing/2014/main" id="{445603F5-7CB7-52FE-7996-A18E4B887FE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211290" y="3938298"/>
                <a:ext cx="2388613" cy="1289315"/>
              </a:xfrm>
              <a:prstGeom prst="triangle">
                <a:avLst>
                  <a:gd name="adj" fmla="val 48223"/>
                </a:avLst>
              </a:prstGeom>
              <a:solidFill>
                <a:srgbClr val="0099D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3" name="Triangle 662">
                <a:extLst>
                  <a:ext uri="{FF2B5EF4-FFF2-40B4-BE49-F238E27FC236}">
                    <a16:creationId xmlns:a16="http://schemas.microsoft.com/office/drawing/2014/main" id="{1DD71F89-BE1E-AB19-6478-E955FBA7F2F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 flipV="1">
                <a:off x="10475649" y="3734810"/>
                <a:ext cx="386099" cy="1236883"/>
              </a:xfrm>
              <a:prstGeom prst="triangle">
                <a:avLst>
                  <a:gd name="adj" fmla="val 0"/>
                </a:avLst>
              </a:prstGeom>
              <a:solidFill>
                <a:srgbClr val="D0F7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8" name="Chord 797">
                <a:extLst>
                  <a:ext uri="{FF2B5EF4-FFF2-40B4-BE49-F238E27FC236}">
                    <a16:creationId xmlns:a16="http://schemas.microsoft.com/office/drawing/2014/main" id="{DBB814C6-B28C-3435-66B3-53DC12A1CC6C}"/>
                  </a:ext>
                </a:extLst>
              </p:cNvPr>
              <p:cNvSpPr/>
              <p:nvPr/>
            </p:nvSpPr>
            <p:spPr>
              <a:xfrm rot="6654107">
                <a:off x="10054841" y="4237138"/>
                <a:ext cx="632682" cy="658834"/>
              </a:xfrm>
              <a:prstGeom prst="chord">
                <a:avLst>
                  <a:gd name="adj1" fmla="val 2700000"/>
                  <a:gd name="adj2" fmla="val 12968117"/>
                </a:avLst>
              </a:prstGeom>
              <a:solidFill>
                <a:srgbClr val="D0F7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9" name="Chord 798">
                <a:extLst>
                  <a:ext uri="{FF2B5EF4-FFF2-40B4-BE49-F238E27FC236}">
                    <a16:creationId xmlns:a16="http://schemas.microsoft.com/office/drawing/2014/main" id="{B81CFC7B-29E2-23A1-7EF7-03B694E5A2E1}"/>
                  </a:ext>
                </a:extLst>
              </p:cNvPr>
              <p:cNvSpPr/>
              <p:nvPr/>
            </p:nvSpPr>
            <p:spPr>
              <a:xfrm>
                <a:off x="9515654" y="3971917"/>
                <a:ext cx="632682" cy="658834"/>
              </a:xfrm>
              <a:prstGeom prst="chord">
                <a:avLst>
                  <a:gd name="adj1" fmla="val 2700000"/>
                  <a:gd name="adj2" fmla="val 12968117"/>
                </a:avLst>
              </a:prstGeom>
              <a:solidFill>
                <a:srgbClr val="A8F2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0" name="Chord 799">
                <a:extLst>
                  <a:ext uri="{FF2B5EF4-FFF2-40B4-BE49-F238E27FC236}">
                    <a16:creationId xmlns:a16="http://schemas.microsoft.com/office/drawing/2014/main" id="{83630AC4-FAA0-61F1-5CEC-A241F517B204}"/>
                  </a:ext>
                </a:extLst>
              </p:cNvPr>
              <p:cNvSpPr/>
              <p:nvPr/>
            </p:nvSpPr>
            <p:spPr>
              <a:xfrm rot="16551713">
                <a:off x="9286180" y="4324229"/>
                <a:ext cx="785412" cy="1044000"/>
              </a:xfrm>
              <a:prstGeom prst="chord">
                <a:avLst>
                  <a:gd name="adj1" fmla="val 2700000"/>
                  <a:gd name="adj2" fmla="val 12968117"/>
                </a:avLst>
              </a:prstGeom>
              <a:solidFill>
                <a:srgbClr val="0099D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1" name="Rectangle 800">
                <a:extLst>
                  <a:ext uri="{FF2B5EF4-FFF2-40B4-BE49-F238E27FC236}">
                    <a16:creationId xmlns:a16="http://schemas.microsoft.com/office/drawing/2014/main" id="{632D4B2C-A889-784C-9B62-BBCD0C36CA36}"/>
                  </a:ext>
                </a:extLst>
              </p:cNvPr>
              <p:cNvSpPr/>
              <p:nvPr/>
            </p:nvSpPr>
            <p:spPr>
              <a:xfrm rot="21394246">
                <a:off x="10335782" y="4226387"/>
                <a:ext cx="856154" cy="285798"/>
              </a:xfrm>
              <a:prstGeom prst="rect">
                <a:avLst/>
              </a:prstGeom>
              <a:solidFill>
                <a:srgbClr val="D0F7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2" name="Rectangle 801">
                <a:extLst>
                  <a:ext uri="{FF2B5EF4-FFF2-40B4-BE49-F238E27FC236}">
                    <a16:creationId xmlns:a16="http://schemas.microsoft.com/office/drawing/2014/main" id="{A21A21FC-5DB4-E8B0-1121-4F07C4A9BCFD}"/>
                  </a:ext>
                </a:extLst>
              </p:cNvPr>
              <p:cNvSpPr/>
              <p:nvPr/>
            </p:nvSpPr>
            <p:spPr>
              <a:xfrm rot="3264904">
                <a:off x="8673579" y="3728262"/>
                <a:ext cx="1273398" cy="285798"/>
              </a:xfrm>
              <a:prstGeom prst="rect">
                <a:avLst/>
              </a:prstGeom>
              <a:solidFill>
                <a:srgbClr val="A8F2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4" name="Rectangle 803">
                <a:extLst>
                  <a:ext uri="{FF2B5EF4-FFF2-40B4-BE49-F238E27FC236}">
                    <a16:creationId xmlns:a16="http://schemas.microsoft.com/office/drawing/2014/main" id="{D1FC1B4C-406F-BE2C-EAA7-C023DF76C30D}"/>
                  </a:ext>
                </a:extLst>
              </p:cNvPr>
              <p:cNvSpPr/>
              <p:nvPr/>
            </p:nvSpPr>
            <p:spPr>
              <a:xfrm rot="19744967">
                <a:off x="8626428" y="5203907"/>
                <a:ext cx="1420013" cy="336923"/>
              </a:xfrm>
              <a:prstGeom prst="rect">
                <a:avLst/>
              </a:prstGeom>
              <a:solidFill>
                <a:srgbClr val="0099D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664" name="Group 663">
                <a:extLst>
                  <a:ext uri="{FF2B5EF4-FFF2-40B4-BE49-F238E27FC236}">
                    <a16:creationId xmlns:a16="http://schemas.microsoft.com/office/drawing/2014/main" id="{493DCF2A-6751-B1B5-7D64-576926DCECBF}"/>
                  </a:ext>
                </a:extLst>
              </p:cNvPr>
              <p:cNvGrpSpPr/>
              <p:nvPr/>
            </p:nvGrpSpPr>
            <p:grpSpPr>
              <a:xfrm rot="21423442">
                <a:off x="9123288" y="3683157"/>
                <a:ext cx="1773970" cy="1742775"/>
                <a:chOff x="7428308" y="3701494"/>
                <a:chExt cx="1773970" cy="174277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ADC0CBD7-5A0D-08A0-44D2-2D4BB8DF2367}"/>
                    </a:ext>
                  </a:extLst>
                </p:cNvPr>
                <p:cNvGrpSpPr/>
                <p:nvPr/>
              </p:nvGrpSpPr>
              <p:grpSpPr>
                <a:xfrm rot="1116372">
                  <a:off x="7950063" y="3701494"/>
                  <a:ext cx="1156713" cy="992435"/>
                  <a:chOff x="6783324" y="4072471"/>
                  <a:chExt cx="1334252" cy="1144762"/>
                </a:xfrm>
                <a:solidFill>
                  <a:schemeClr val="accent1">
                    <a:lumMod val="60000"/>
                    <a:lumOff val="40000"/>
                  </a:schemeClr>
                </a:solidFill>
              </p:grpSpPr>
              <p:sp>
                <p:nvSpPr>
                  <p:cNvPr id="754" name="Oval 753">
                    <a:extLst>
                      <a:ext uri="{FF2B5EF4-FFF2-40B4-BE49-F238E27FC236}">
                        <a16:creationId xmlns:a16="http://schemas.microsoft.com/office/drawing/2014/main" id="{AABEBBF3-6876-4B32-640D-F5E46F4271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9932" y="505632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5" name="Oval 754">
                    <a:extLst>
                      <a:ext uri="{FF2B5EF4-FFF2-40B4-BE49-F238E27FC236}">
                        <a16:creationId xmlns:a16="http://schemas.microsoft.com/office/drawing/2014/main" id="{605895BB-B427-BD16-E6AC-BCDA3459A73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8475" y="415439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6" name="Oval 755">
                    <a:extLst>
                      <a:ext uri="{FF2B5EF4-FFF2-40B4-BE49-F238E27FC236}">
                        <a16:creationId xmlns:a16="http://schemas.microsoft.com/office/drawing/2014/main" id="{07C72EAD-0AA9-E3F8-E1C3-D9E87DF5E81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63032" y="4305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7" name="Oval 756">
                    <a:extLst>
                      <a:ext uri="{FF2B5EF4-FFF2-40B4-BE49-F238E27FC236}">
                        <a16:creationId xmlns:a16="http://schemas.microsoft.com/office/drawing/2014/main" id="{8651660C-E718-D62E-CA14-C09A17BC107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57044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8" name="Oval 757">
                    <a:extLst>
                      <a:ext uri="{FF2B5EF4-FFF2-40B4-BE49-F238E27FC236}">
                        <a16:creationId xmlns:a16="http://schemas.microsoft.com/office/drawing/2014/main" id="{9286BF29-70B8-C38D-BD41-58D6C19FF7F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54854" y="501259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9" name="Oval 758">
                    <a:extLst>
                      <a:ext uri="{FF2B5EF4-FFF2-40B4-BE49-F238E27FC236}">
                        <a16:creationId xmlns:a16="http://schemas.microsoft.com/office/drawing/2014/main" id="{5FA1A570-6354-49A1-60E3-52AE60BA5CF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7393" y="486810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0" name="Oval 759">
                    <a:extLst>
                      <a:ext uri="{FF2B5EF4-FFF2-40B4-BE49-F238E27FC236}">
                        <a16:creationId xmlns:a16="http://schemas.microsoft.com/office/drawing/2014/main" id="{2503A03E-0222-9168-8B89-35900FDECE1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21393" y="473247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1" name="Oval 760">
                    <a:extLst>
                      <a:ext uri="{FF2B5EF4-FFF2-40B4-BE49-F238E27FC236}">
                        <a16:creationId xmlns:a16="http://schemas.microsoft.com/office/drawing/2014/main" id="{AC067236-9A1E-AE63-05A1-2E21CEBC0D8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66797" y="507180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2" name="Oval 761">
                    <a:extLst>
                      <a:ext uri="{FF2B5EF4-FFF2-40B4-BE49-F238E27FC236}">
                        <a16:creationId xmlns:a16="http://schemas.microsoft.com/office/drawing/2014/main" id="{FF6F8F0A-B908-3BC1-6A78-64326B1DF31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83209" y="509232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3" name="Oval 762">
                    <a:extLst>
                      <a:ext uri="{FF2B5EF4-FFF2-40B4-BE49-F238E27FC236}">
                        <a16:creationId xmlns:a16="http://schemas.microsoft.com/office/drawing/2014/main" id="{B35A6B29-F442-26A2-B696-3F9C7E459B4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3086" y="511873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4" name="Oval 763">
                    <a:extLst>
                      <a:ext uri="{FF2B5EF4-FFF2-40B4-BE49-F238E27FC236}">
                        <a16:creationId xmlns:a16="http://schemas.microsoft.com/office/drawing/2014/main" id="{31D277F8-C7BB-D8D7-3F9E-E750E320642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61" y="510078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5" name="Oval 764">
                    <a:extLst>
                      <a:ext uri="{FF2B5EF4-FFF2-40B4-BE49-F238E27FC236}">
                        <a16:creationId xmlns:a16="http://schemas.microsoft.com/office/drawing/2014/main" id="{6D540173-DA82-89C9-3205-39CDE56A70D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20" y="492041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6" name="Oval 765">
                    <a:extLst>
                      <a:ext uri="{FF2B5EF4-FFF2-40B4-BE49-F238E27FC236}">
                        <a16:creationId xmlns:a16="http://schemas.microsoft.com/office/drawing/2014/main" id="{225F7807-5E07-C77E-42D4-FEADDD6DE3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8680" y="478494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7" name="Oval 766">
                    <a:extLst>
                      <a:ext uri="{FF2B5EF4-FFF2-40B4-BE49-F238E27FC236}">
                        <a16:creationId xmlns:a16="http://schemas.microsoft.com/office/drawing/2014/main" id="{3791F4BB-018A-1CBB-53F2-D8BD8BF83F8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00073" y="501989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8" name="Oval 767">
                    <a:extLst>
                      <a:ext uri="{FF2B5EF4-FFF2-40B4-BE49-F238E27FC236}">
                        <a16:creationId xmlns:a16="http://schemas.microsoft.com/office/drawing/2014/main" id="{0D575173-188D-088F-E978-C3D54AE1146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2108" y="497309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9" name="Oval 768">
                    <a:extLst>
                      <a:ext uri="{FF2B5EF4-FFF2-40B4-BE49-F238E27FC236}">
                        <a16:creationId xmlns:a16="http://schemas.microsoft.com/office/drawing/2014/main" id="{E5BBC81B-F2B6-BB7D-86E0-7BA39EDC29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6009" y="514523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0" name="Oval 769">
                    <a:extLst>
                      <a:ext uri="{FF2B5EF4-FFF2-40B4-BE49-F238E27FC236}">
                        <a16:creationId xmlns:a16="http://schemas.microsoft.com/office/drawing/2014/main" id="{812A3F7C-5BD4-9AC6-0AAD-E562493CC68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4345" y="465750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1" name="Oval 770">
                    <a:extLst>
                      <a:ext uri="{FF2B5EF4-FFF2-40B4-BE49-F238E27FC236}">
                        <a16:creationId xmlns:a16="http://schemas.microsoft.com/office/drawing/2014/main" id="{F1E3EF2B-C02C-ED32-0673-30D8A8310F9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428988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2" name="Oval 771">
                    <a:extLst>
                      <a:ext uri="{FF2B5EF4-FFF2-40B4-BE49-F238E27FC236}">
                        <a16:creationId xmlns:a16="http://schemas.microsoft.com/office/drawing/2014/main" id="{FDC37407-C910-7FE2-F4F4-2418A3921AA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30567" y="420263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3" name="Oval 772">
                    <a:extLst>
                      <a:ext uri="{FF2B5EF4-FFF2-40B4-BE49-F238E27FC236}">
                        <a16:creationId xmlns:a16="http://schemas.microsoft.com/office/drawing/2014/main" id="{08636AE6-2022-398A-E878-13DD1A5406F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320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4" name="Oval 773">
                    <a:extLst>
                      <a:ext uri="{FF2B5EF4-FFF2-40B4-BE49-F238E27FC236}">
                        <a16:creationId xmlns:a16="http://schemas.microsoft.com/office/drawing/2014/main" id="{10582FF0-E445-7D38-233B-F57AA0DFAFF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1932" y="508436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5" name="Oval 774">
                    <a:extLst>
                      <a:ext uri="{FF2B5EF4-FFF2-40B4-BE49-F238E27FC236}">
                        <a16:creationId xmlns:a16="http://schemas.microsoft.com/office/drawing/2014/main" id="{C54C8FAD-1BD3-410A-F801-188DC4AD37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3324" y="453731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6" name="Oval 775">
                    <a:extLst>
                      <a:ext uri="{FF2B5EF4-FFF2-40B4-BE49-F238E27FC236}">
                        <a16:creationId xmlns:a16="http://schemas.microsoft.com/office/drawing/2014/main" id="{249DE196-4E10-764E-54D0-580D7321A9B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18194" y="426357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7" name="Oval 776">
                    <a:extLst>
                      <a:ext uri="{FF2B5EF4-FFF2-40B4-BE49-F238E27FC236}">
                        <a16:creationId xmlns:a16="http://schemas.microsoft.com/office/drawing/2014/main" id="{280DE8F7-E24F-E05B-E8DB-6D29AE84A59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41144" y="4122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8" name="Oval 777">
                    <a:extLst>
                      <a:ext uri="{FF2B5EF4-FFF2-40B4-BE49-F238E27FC236}">
                        <a16:creationId xmlns:a16="http://schemas.microsoft.com/office/drawing/2014/main" id="{4D63B007-430D-4C4D-FA2D-C9A08B8933D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03080" y="4177012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9" name="Oval 778">
                    <a:extLst>
                      <a:ext uri="{FF2B5EF4-FFF2-40B4-BE49-F238E27FC236}">
                        <a16:creationId xmlns:a16="http://schemas.microsoft.com/office/drawing/2014/main" id="{AC69A7E1-801F-A79E-B227-6F2F39079C0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5144" y="407247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0" name="Oval 779">
                    <a:extLst>
                      <a:ext uri="{FF2B5EF4-FFF2-40B4-BE49-F238E27FC236}">
                        <a16:creationId xmlns:a16="http://schemas.microsoft.com/office/drawing/2014/main" id="{7F06562B-3449-F062-7476-C9418561033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13144" y="415960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1" name="Oval 780">
                    <a:extLst>
                      <a:ext uri="{FF2B5EF4-FFF2-40B4-BE49-F238E27FC236}">
                        <a16:creationId xmlns:a16="http://schemas.microsoft.com/office/drawing/2014/main" id="{80B4F51D-E170-6760-2F09-11D84B281CD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469698" y="4134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2" name="Oval 781">
                    <a:extLst>
                      <a:ext uri="{FF2B5EF4-FFF2-40B4-BE49-F238E27FC236}">
                        <a16:creationId xmlns:a16="http://schemas.microsoft.com/office/drawing/2014/main" id="{44455811-748D-37B0-6928-FFCCEB1F4CC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554035" y="409466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3" name="Oval 782">
                    <a:extLst>
                      <a:ext uri="{FF2B5EF4-FFF2-40B4-BE49-F238E27FC236}">
                        <a16:creationId xmlns:a16="http://schemas.microsoft.com/office/drawing/2014/main" id="{3043041E-E815-6198-3AF4-9ACE1DB494C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12375" y="419893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4" name="Oval 783">
                    <a:extLst>
                      <a:ext uri="{FF2B5EF4-FFF2-40B4-BE49-F238E27FC236}">
                        <a16:creationId xmlns:a16="http://schemas.microsoft.com/office/drawing/2014/main" id="{00B07BD1-08AF-DBB0-9B1F-456E5CBB3C6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22211" y="412829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5" name="Oval 784">
                    <a:extLst>
                      <a:ext uri="{FF2B5EF4-FFF2-40B4-BE49-F238E27FC236}">
                        <a16:creationId xmlns:a16="http://schemas.microsoft.com/office/drawing/2014/main" id="{2D80A92A-A0BE-6C84-D4E8-FA6295F4C9C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08199" y="416168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6" name="Oval 785">
                    <a:extLst>
                      <a:ext uri="{FF2B5EF4-FFF2-40B4-BE49-F238E27FC236}">
                        <a16:creationId xmlns:a16="http://schemas.microsoft.com/office/drawing/2014/main" id="{9AA21EA2-B08D-7578-E3DF-5B4DCB77D42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8587" y="4146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7" name="Oval 786">
                    <a:extLst>
                      <a:ext uri="{FF2B5EF4-FFF2-40B4-BE49-F238E27FC236}">
                        <a16:creationId xmlns:a16="http://schemas.microsoft.com/office/drawing/2014/main" id="{9D5695F1-8FEB-5923-A4E1-6FAD81CAC1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42739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8" name="Oval 787">
                    <a:extLst>
                      <a:ext uri="{FF2B5EF4-FFF2-40B4-BE49-F238E27FC236}">
                        <a16:creationId xmlns:a16="http://schemas.microsoft.com/office/drawing/2014/main" id="{FBC39BB7-338D-816D-D5B8-47EAEF61933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00956" y="480029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9" name="Oval 788">
                    <a:extLst>
                      <a:ext uri="{FF2B5EF4-FFF2-40B4-BE49-F238E27FC236}">
                        <a16:creationId xmlns:a16="http://schemas.microsoft.com/office/drawing/2014/main" id="{695EB1CE-69A8-954A-2020-161EB236B5E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95456" y="467637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90" name="Oval 789">
                    <a:extLst>
                      <a:ext uri="{FF2B5EF4-FFF2-40B4-BE49-F238E27FC236}">
                        <a16:creationId xmlns:a16="http://schemas.microsoft.com/office/drawing/2014/main" id="{1534ACF2-B415-5952-A117-0767BE63F53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1829" y="435200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91" name="Oval 790">
                    <a:extLst>
                      <a:ext uri="{FF2B5EF4-FFF2-40B4-BE49-F238E27FC236}">
                        <a16:creationId xmlns:a16="http://schemas.microsoft.com/office/drawing/2014/main" id="{04F3E631-9AA6-5EBF-BC26-7AD9F10F983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29405" y="425553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92" name="Oval 791">
                    <a:extLst>
                      <a:ext uri="{FF2B5EF4-FFF2-40B4-BE49-F238E27FC236}">
                        <a16:creationId xmlns:a16="http://schemas.microsoft.com/office/drawing/2014/main" id="{6878E4E4-B95C-579F-FD3E-470B3C07D9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93796" y="419300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93" name="Oval 792">
                    <a:extLst>
                      <a:ext uri="{FF2B5EF4-FFF2-40B4-BE49-F238E27FC236}">
                        <a16:creationId xmlns:a16="http://schemas.microsoft.com/office/drawing/2014/main" id="{BEE9BCC9-60DD-0310-211E-CBBFBC8E83F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45576" y="433019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94" name="Oval 793">
                    <a:extLst>
                      <a:ext uri="{FF2B5EF4-FFF2-40B4-BE49-F238E27FC236}">
                        <a16:creationId xmlns:a16="http://schemas.microsoft.com/office/drawing/2014/main" id="{63A71EA5-7C69-A7DB-2BA0-D3E6FFF7E65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42283" y="419768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95" name="Oval 794">
                    <a:extLst>
                      <a:ext uri="{FF2B5EF4-FFF2-40B4-BE49-F238E27FC236}">
                        <a16:creationId xmlns:a16="http://schemas.microsoft.com/office/drawing/2014/main" id="{2DDC789B-5D19-C72C-6AB9-FC8483684CD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20295" y="4134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96" name="Oval 795">
                    <a:extLst>
                      <a:ext uri="{FF2B5EF4-FFF2-40B4-BE49-F238E27FC236}">
                        <a16:creationId xmlns:a16="http://schemas.microsoft.com/office/drawing/2014/main" id="{EDC27FE8-2E6F-F28F-1D8E-479F931CBEF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29140" y="4259632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76DD89DE-65BB-BAAE-B70C-3A8ECDD6ED40}"/>
                    </a:ext>
                  </a:extLst>
                </p:cNvPr>
                <p:cNvGrpSpPr/>
                <p:nvPr/>
              </p:nvGrpSpPr>
              <p:grpSpPr>
                <a:xfrm rot="8505658">
                  <a:off x="8045567" y="4451832"/>
                  <a:ext cx="1156711" cy="992437"/>
                  <a:chOff x="6783324" y="4072471"/>
                  <a:chExt cx="1334252" cy="1144762"/>
                </a:xfrm>
                <a:solidFill>
                  <a:schemeClr val="accent3">
                    <a:lumMod val="60000"/>
                    <a:lumOff val="40000"/>
                  </a:schemeClr>
                </a:solidFill>
              </p:grpSpPr>
              <p:sp>
                <p:nvSpPr>
                  <p:cNvPr id="711" name="Oval 710">
                    <a:extLst>
                      <a:ext uri="{FF2B5EF4-FFF2-40B4-BE49-F238E27FC236}">
                        <a16:creationId xmlns:a16="http://schemas.microsoft.com/office/drawing/2014/main" id="{6A911AF2-DE43-4086-86AA-7C1E8ED794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9932" y="505632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2" name="Oval 711">
                    <a:extLst>
                      <a:ext uri="{FF2B5EF4-FFF2-40B4-BE49-F238E27FC236}">
                        <a16:creationId xmlns:a16="http://schemas.microsoft.com/office/drawing/2014/main" id="{6B770261-E7F0-9931-8AC5-E5AA3F89359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8475" y="415439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3" name="Oval 712">
                    <a:extLst>
                      <a:ext uri="{FF2B5EF4-FFF2-40B4-BE49-F238E27FC236}">
                        <a16:creationId xmlns:a16="http://schemas.microsoft.com/office/drawing/2014/main" id="{2F1651FF-26C0-247B-3464-752A058165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63032" y="4305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4" name="Oval 713">
                    <a:extLst>
                      <a:ext uri="{FF2B5EF4-FFF2-40B4-BE49-F238E27FC236}">
                        <a16:creationId xmlns:a16="http://schemas.microsoft.com/office/drawing/2014/main" id="{9F8BDB77-6121-DC6E-97DF-546E2B1C353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57044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5" name="Oval 714">
                    <a:extLst>
                      <a:ext uri="{FF2B5EF4-FFF2-40B4-BE49-F238E27FC236}">
                        <a16:creationId xmlns:a16="http://schemas.microsoft.com/office/drawing/2014/main" id="{739C09B1-6C11-0C47-1E32-43C708CA4AB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54854" y="501259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6" name="Oval 715">
                    <a:extLst>
                      <a:ext uri="{FF2B5EF4-FFF2-40B4-BE49-F238E27FC236}">
                        <a16:creationId xmlns:a16="http://schemas.microsoft.com/office/drawing/2014/main" id="{9A06EA4F-814A-0D00-9636-26DE0F2EEEE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7393" y="486810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7" name="Oval 716">
                    <a:extLst>
                      <a:ext uri="{FF2B5EF4-FFF2-40B4-BE49-F238E27FC236}">
                        <a16:creationId xmlns:a16="http://schemas.microsoft.com/office/drawing/2014/main" id="{BB78915B-8479-54BB-1665-CFEE67A9D30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21393" y="473247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8" name="Oval 717">
                    <a:extLst>
                      <a:ext uri="{FF2B5EF4-FFF2-40B4-BE49-F238E27FC236}">
                        <a16:creationId xmlns:a16="http://schemas.microsoft.com/office/drawing/2014/main" id="{97CF241B-B25E-42A4-FBED-67E81012445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66797" y="507180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9" name="Oval 718">
                    <a:extLst>
                      <a:ext uri="{FF2B5EF4-FFF2-40B4-BE49-F238E27FC236}">
                        <a16:creationId xmlns:a16="http://schemas.microsoft.com/office/drawing/2014/main" id="{AD169DA9-11C7-29E1-951A-6D034D580FF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83209" y="509232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0" name="Oval 719">
                    <a:extLst>
                      <a:ext uri="{FF2B5EF4-FFF2-40B4-BE49-F238E27FC236}">
                        <a16:creationId xmlns:a16="http://schemas.microsoft.com/office/drawing/2014/main" id="{36717D85-151C-D8BC-412B-0573416E410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3086" y="511873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1" name="Oval 720">
                    <a:extLst>
                      <a:ext uri="{FF2B5EF4-FFF2-40B4-BE49-F238E27FC236}">
                        <a16:creationId xmlns:a16="http://schemas.microsoft.com/office/drawing/2014/main" id="{670968CA-6B1C-01FE-E0C5-4FA847A6FBB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61" y="510078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2" name="Oval 721">
                    <a:extLst>
                      <a:ext uri="{FF2B5EF4-FFF2-40B4-BE49-F238E27FC236}">
                        <a16:creationId xmlns:a16="http://schemas.microsoft.com/office/drawing/2014/main" id="{F79F1652-8F54-4525-0D14-FD0F438AD58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20" y="492041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3" name="Oval 722">
                    <a:extLst>
                      <a:ext uri="{FF2B5EF4-FFF2-40B4-BE49-F238E27FC236}">
                        <a16:creationId xmlns:a16="http://schemas.microsoft.com/office/drawing/2014/main" id="{6DAF91E6-198A-CAF3-1FB1-2E5E81C7325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8680" y="478494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4" name="Oval 723">
                    <a:extLst>
                      <a:ext uri="{FF2B5EF4-FFF2-40B4-BE49-F238E27FC236}">
                        <a16:creationId xmlns:a16="http://schemas.microsoft.com/office/drawing/2014/main" id="{1B5CCDF8-637D-603F-C7DF-E9BDD0B2CDD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00073" y="501989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5" name="Oval 724">
                    <a:extLst>
                      <a:ext uri="{FF2B5EF4-FFF2-40B4-BE49-F238E27FC236}">
                        <a16:creationId xmlns:a16="http://schemas.microsoft.com/office/drawing/2014/main" id="{75189A73-B308-24FC-E513-30B971ACF41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2108" y="497309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6" name="Oval 725">
                    <a:extLst>
                      <a:ext uri="{FF2B5EF4-FFF2-40B4-BE49-F238E27FC236}">
                        <a16:creationId xmlns:a16="http://schemas.microsoft.com/office/drawing/2014/main" id="{F2FFAD33-99A7-F2DF-6A21-A77A5D53E38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6009" y="514523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7" name="Oval 726">
                    <a:extLst>
                      <a:ext uri="{FF2B5EF4-FFF2-40B4-BE49-F238E27FC236}">
                        <a16:creationId xmlns:a16="http://schemas.microsoft.com/office/drawing/2014/main" id="{34CA422A-0677-4CEB-9EC5-3172CA21AA0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4345" y="465750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8" name="Oval 727">
                    <a:extLst>
                      <a:ext uri="{FF2B5EF4-FFF2-40B4-BE49-F238E27FC236}">
                        <a16:creationId xmlns:a16="http://schemas.microsoft.com/office/drawing/2014/main" id="{0D2EFCB6-4FC5-EC20-8340-141C7D15FFE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428988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9" name="Oval 728">
                    <a:extLst>
                      <a:ext uri="{FF2B5EF4-FFF2-40B4-BE49-F238E27FC236}">
                        <a16:creationId xmlns:a16="http://schemas.microsoft.com/office/drawing/2014/main" id="{6F941233-9AB6-381C-706C-719AC0480E0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30567" y="420263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0" name="Oval 729">
                    <a:extLst>
                      <a:ext uri="{FF2B5EF4-FFF2-40B4-BE49-F238E27FC236}">
                        <a16:creationId xmlns:a16="http://schemas.microsoft.com/office/drawing/2014/main" id="{F7F9A804-D347-D855-ADC3-091BDEA5ECA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320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1" name="Oval 730">
                    <a:extLst>
                      <a:ext uri="{FF2B5EF4-FFF2-40B4-BE49-F238E27FC236}">
                        <a16:creationId xmlns:a16="http://schemas.microsoft.com/office/drawing/2014/main" id="{1150D4FF-D774-3746-CCD5-7AD41989E1D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1932" y="508436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2" name="Oval 731">
                    <a:extLst>
                      <a:ext uri="{FF2B5EF4-FFF2-40B4-BE49-F238E27FC236}">
                        <a16:creationId xmlns:a16="http://schemas.microsoft.com/office/drawing/2014/main" id="{FC1BEB7D-3BD2-080B-EA6C-80E6D98552B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3324" y="453731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3" name="Oval 732">
                    <a:extLst>
                      <a:ext uri="{FF2B5EF4-FFF2-40B4-BE49-F238E27FC236}">
                        <a16:creationId xmlns:a16="http://schemas.microsoft.com/office/drawing/2014/main" id="{72092884-B746-7BE2-4DB6-681DF476AC9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18194" y="426357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4" name="Oval 733">
                    <a:extLst>
                      <a:ext uri="{FF2B5EF4-FFF2-40B4-BE49-F238E27FC236}">
                        <a16:creationId xmlns:a16="http://schemas.microsoft.com/office/drawing/2014/main" id="{808F8402-58DF-1C74-6CD4-D378617AC85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41144" y="4122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5" name="Oval 734">
                    <a:extLst>
                      <a:ext uri="{FF2B5EF4-FFF2-40B4-BE49-F238E27FC236}">
                        <a16:creationId xmlns:a16="http://schemas.microsoft.com/office/drawing/2014/main" id="{5813F17C-D363-32D4-337D-0DFCBBF09FA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03080" y="4177012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6" name="Oval 735">
                    <a:extLst>
                      <a:ext uri="{FF2B5EF4-FFF2-40B4-BE49-F238E27FC236}">
                        <a16:creationId xmlns:a16="http://schemas.microsoft.com/office/drawing/2014/main" id="{074C9EF9-75A5-C6BC-1A5A-1B85639A047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5144" y="407247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7" name="Oval 736">
                    <a:extLst>
                      <a:ext uri="{FF2B5EF4-FFF2-40B4-BE49-F238E27FC236}">
                        <a16:creationId xmlns:a16="http://schemas.microsoft.com/office/drawing/2014/main" id="{2C148CE2-96AB-6A10-0750-319FB1D0C8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13144" y="415960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8" name="Oval 737">
                    <a:extLst>
                      <a:ext uri="{FF2B5EF4-FFF2-40B4-BE49-F238E27FC236}">
                        <a16:creationId xmlns:a16="http://schemas.microsoft.com/office/drawing/2014/main" id="{7BB5395A-CA68-3E0A-CE86-FF79F1D7641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469698" y="4134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39" name="Oval 738">
                    <a:extLst>
                      <a:ext uri="{FF2B5EF4-FFF2-40B4-BE49-F238E27FC236}">
                        <a16:creationId xmlns:a16="http://schemas.microsoft.com/office/drawing/2014/main" id="{C4A51543-5929-4DC2-6C71-5F073C59DA9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554035" y="409466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0" name="Oval 739">
                    <a:extLst>
                      <a:ext uri="{FF2B5EF4-FFF2-40B4-BE49-F238E27FC236}">
                        <a16:creationId xmlns:a16="http://schemas.microsoft.com/office/drawing/2014/main" id="{324C9434-6E7B-1871-CF0A-F0E81C88F5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12375" y="419893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1" name="Oval 740">
                    <a:extLst>
                      <a:ext uri="{FF2B5EF4-FFF2-40B4-BE49-F238E27FC236}">
                        <a16:creationId xmlns:a16="http://schemas.microsoft.com/office/drawing/2014/main" id="{AF09D01F-7216-A66F-CD6B-3FD9DE079CA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22211" y="412829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2" name="Oval 741">
                    <a:extLst>
                      <a:ext uri="{FF2B5EF4-FFF2-40B4-BE49-F238E27FC236}">
                        <a16:creationId xmlns:a16="http://schemas.microsoft.com/office/drawing/2014/main" id="{C99D3267-EC5F-53C5-290D-1765C90AA67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08199" y="416168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3" name="Oval 742">
                    <a:extLst>
                      <a:ext uri="{FF2B5EF4-FFF2-40B4-BE49-F238E27FC236}">
                        <a16:creationId xmlns:a16="http://schemas.microsoft.com/office/drawing/2014/main" id="{C2DDD301-9547-13FA-F5E3-5155796C520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8587" y="4146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4" name="Oval 743">
                    <a:extLst>
                      <a:ext uri="{FF2B5EF4-FFF2-40B4-BE49-F238E27FC236}">
                        <a16:creationId xmlns:a16="http://schemas.microsoft.com/office/drawing/2014/main" id="{40A40D50-3462-EE7A-B395-B9D15281403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42739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5" name="Oval 744">
                    <a:extLst>
                      <a:ext uri="{FF2B5EF4-FFF2-40B4-BE49-F238E27FC236}">
                        <a16:creationId xmlns:a16="http://schemas.microsoft.com/office/drawing/2014/main" id="{6C17FCE0-8884-AA6E-8363-D6FF57C232A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00956" y="480029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6" name="Oval 745">
                    <a:extLst>
                      <a:ext uri="{FF2B5EF4-FFF2-40B4-BE49-F238E27FC236}">
                        <a16:creationId xmlns:a16="http://schemas.microsoft.com/office/drawing/2014/main" id="{7D6E9EC6-092F-6963-96EE-1D00D165E58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95456" y="467637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7" name="Oval 746">
                    <a:extLst>
                      <a:ext uri="{FF2B5EF4-FFF2-40B4-BE49-F238E27FC236}">
                        <a16:creationId xmlns:a16="http://schemas.microsoft.com/office/drawing/2014/main" id="{88ADFC82-708E-0102-62B7-0AE04515F87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1829" y="435200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8" name="Oval 747">
                    <a:extLst>
                      <a:ext uri="{FF2B5EF4-FFF2-40B4-BE49-F238E27FC236}">
                        <a16:creationId xmlns:a16="http://schemas.microsoft.com/office/drawing/2014/main" id="{89CD8DDE-0A12-94CC-FB58-7893EAA3A43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29405" y="425553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9" name="Oval 748">
                    <a:extLst>
                      <a:ext uri="{FF2B5EF4-FFF2-40B4-BE49-F238E27FC236}">
                        <a16:creationId xmlns:a16="http://schemas.microsoft.com/office/drawing/2014/main" id="{050E7023-7990-5D7A-5AA9-22884ADFF90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93796" y="419300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0" name="Oval 749">
                    <a:extLst>
                      <a:ext uri="{FF2B5EF4-FFF2-40B4-BE49-F238E27FC236}">
                        <a16:creationId xmlns:a16="http://schemas.microsoft.com/office/drawing/2014/main" id="{68B51AD1-59B0-2F8B-19CD-6E5ABCF3BB8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45576" y="433019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1" name="Oval 750">
                    <a:extLst>
                      <a:ext uri="{FF2B5EF4-FFF2-40B4-BE49-F238E27FC236}">
                        <a16:creationId xmlns:a16="http://schemas.microsoft.com/office/drawing/2014/main" id="{B21EED93-EA0B-91B3-90B2-B8C008E065E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42283" y="419768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2" name="Oval 751">
                    <a:extLst>
                      <a:ext uri="{FF2B5EF4-FFF2-40B4-BE49-F238E27FC236}">
                        <a16:creationId xmlns:a16="http://schemas.microsoft.com/office/drawing/2014/main" id="{5DD6B6CD-FB6F-3A31-8FF1-28FC786026E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20295" y="4134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3" name="Oval 752">
                    <a:extLst>
                      <a:ext uri="{FF2B5EF4-FFF2-40B4-BE49-F238E27FC236}">
                        <a16:creationId xmlns:a16="http://schemas.microsoft.com/office/drawing/2014/main" id="{00913424-9785-9149-4BEF-EBD097BBFB1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29140" y="4259632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7" name="Group 666">
                  <a:extLst>
                    <a:ext uri="{FF2B5EF4-FFF2-40B4-BE49-F238E27FC236}">
                      <a16:creationId xmlns:a16="http://schemas.microsoft.com/office/drawing/2014/main" id="{1C89FC28-F703-D460-3299-DC76037B14B7}"/>
                    </a:ext>
                  </a:extLst>
                </p:cNvPr>
                <p:cNvGrpSpPr/>
                <p:nvPr/>
              </p:nvGrpSpPr>
              <p:grpSpPr>
                <a:xfrm rot="16141299">
                  <a:off x="7346171" y="4133340"/>
                  <a:ext cx="1156711" cy="992437"/>
                  <a:chOff x="6783324" y="4072471"/>
                  <a:chExt cx="1334252" cy="1144762"/>
                </a:xfrm>
              </p:grpSpPr>
              <p:sp>
                <p:nvSpPr>
                  <p:cNvPr id="668" name="Oval 667">
                    <a:extLst>
                      <a:ext uri="{FF2B5EF4-FFF2-40B4-BE49-F238E27FC236}">
                        <a16:creationId xmlns:a16="http://schemas.microsoft.com/office/drawing/2014/main" id="{F86879E5-F440-442B-3324-6D02224A78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9932" y="5056324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69" name="Oval 668">
                    <a:extLst>
                      <a:ext uri="{FF2B5EF4-FFF2-40B4-BE49-F238E27FC236}">
                        <a16:creationId xmlns:a16="http://schemas.microsoft.com/office/drawing/2014/main" id="{BADBEE1B-705B-51D8-BC18-A8310A255C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8475" y="415439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0" name="Oval 669">
                    <a:extLst>
                      <a:ext uri="{FF2B5EF4-FFF2-40B4-BE49-F238E27FC236}">
                        <a16:creationId xmlns:a16="http://schemas.microsoft.com/office/drawing/2014/main" id="{3E91C8BB-B10E-0975-CE2B-FB7539ACBBD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63032" y="430592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1" name="Oval 670">
                    <a:extLst>
                      <a:ext uri="{FF2B5EF4-FFF2-40B4-BE49-F238E27FC236}">
                        <a16:creationId xmlns:a16="http://schemas.microsoft.com/office/drawing/2014/main" id="{60F7033F-518D-FB3C-E24B-6C1E62A903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570447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2" name="Oval 671">
                    <a:extLst>
                      <a:ext uri="{FF2B5EF4-FFF2-40B4-BE49-F238E27FC236}">
                        <a16:creationId xmlns:a16="http://schemas.microsoft.com/office/drawing/2014/main" id="{3737828A-CEA8-0D50-352C-351119F0A0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54854" y="5012595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3" name="Oval 672">
                    <a:extLst>
                      <a:ext uri="{FF2B5EF4-FFF2-40B4-BE49-F238E27FC236}">
                        <a16:creationId xmlns:a16="http://schemas.microsoft.com/office/drawing/2014/main" id="{D9EA7FFF-3F30-9ECB-1551-85BB920D35C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7393" y="486810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4" name="Oval 673">
                    <a:extLst>
                      <a:ext uri="{FF2B5EF4-FFF2-40B4-BE49-F238E27FC236}">
                        <a16:creationId xmlns:a16="http://schemas.microsoft.com/office/drawing/2014/main" id="{A52F1B43-6E66-F561-C909-7A2D179562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21393" y="473247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5" name="Oval 674">
                    <a:extLst>
                      <a:ext uri="{FF2B5EF4-FFF2-40B4-BE49-F238E27FC236}">
                        <a16:creationId xmlns:a16="http://schemas.microsoft.com/office/drawing/2014/main" id="{D9586A06-D601-79CD-0924-4E2A423E1B7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66797" y="5071807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6" name="Oval 675">
                    <a:extLst>
                      <a:ext uri="{FF2B5EF4-FFF2-40B4-BE49-F238E27FC236}">
                        <a16:creationId xmlns:a16="http://schemas.microsoft.com/office/drawing/2014/main" id="{01EC7895-71A4-6E1B-A827-11E54D30B6D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83209" y="5092324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7" name="Oval 676">
                    <a:extLst>
                      <a:ext uri="{FF2B5EF4-FFF2-40B4-BE49-F238E27FC236}">
                        <a16:creationId xmlns:a16="http://schemas.microsoft.com/office/drawing/2014/main" id="{F02A57E1-E7C2-4C78-6587-95D44D1991B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3086" y="511873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8" name="Oval 677">
                    <a:extLst>
                      <a:ext uri="{FF2B5EF4-FFF2-40B4-BE49-F238E27FC236}">
                        <a16:creationId xmlns:a16="http://schemas.microsoft.com/office/drawing/2014/main" id="{51E752B1-9BC8-03F6-9842-2D764B0442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61" y="5100786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9" name="Oval 678">
                    <a:extLst>
                      <a:ext uri="{FF2B5EF4-FFF2-40B4-BE49-F238E27FC236}">
                        <a16:creationId xmlns:a16="http://schemas.microsoft.com/office/drawing/2014/main" id="{49B6E19C-977B-2EF5-F445-958273BBED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20" y="492041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0" name="Oval 679">
                    <a:extLst>
                      <a:ext uri="{FF2B5EF4-FFF2-40B4-BE49-F238E27FC236}">
                        <a16:creationId xmlns:a16="http://schemas.microsoft.com/office/drawing/2014/main" id="{6743EDB1-FF08-2311-02D5-F599AC20437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8680" y="4784940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1" name="Oval 680">
                    <a:extLst>
                      <a:ext uri="{FF2B5EF4-FFF2-40B4-BE49-F238E27FC236}">
                        <a16:creationId xmlns:a16="http://schemas.microsoft.com/office/drawing/2014/main" id="{659D3089-C729-DB32-64D7-3C527D65BFB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00073" y="501989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2" name="Oval 681">
                    <a:extLst>
                      <a:ext uri="{FF2B5EF4-FFF2-40B4-BE49-F238E27FC236}">
                        <a16:creationId xmlns:a16="http://schemas.microsoft.com/office/drawing/2014/main" id="{C2A96A79-F80E-9E1E-D38F-989D97BC586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2108" y="497309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3" name="Oval 682">
                    <a:extLst>
                      <a:ext uri="{FF2B5EF4-FFF2-40B4-BE49-F238E27FC236}">
                        <a16:creationId xmlns:a16="http://schemas.microsoft.com/office/drawing/2014/main" id="{E6E659AA-D648-7C01-44FB-470DBF899AB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6009" y="514523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4" name="Oval 683">
                    <a:extLst>
                      <a:ext uri="{FF2B5EF4-FFF2-40B4-BE49-F238E27FC236}">
                        <a16:creationId xmlns:a16="http://schemas.microsoft.com/office/drawing/2014/main" id="{65A0EC8E-549F-919F-5D6A-69490BF9DDE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4345" y="465750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5" name="Oval 684">
                    <a:extLst>
                      <a:ext uri="{FF2B5EF4-FFF2-40B4-BE49-F238E27FC236}">
                        <a16:creationId xmlns:a16="http://schemas.microsoft.com/office/drawing/2014/main" id="{69F9AE5C-52CB-48A8-3BB5-474DA55A2EF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428988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6" name="Oval 685">
                    <a:extLst>
                      <a:ext uri="{FF2B5EF4-FFF2-40B4-BE49-F238E27FC236}">
                        <a16:creationId xmlns:a16="http://schemas.microsoft.com/office/drawing/2014/main" id="{39CE19FF-75C5-F5BF-78CD-348554D9295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30567" y="4202630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7" name="Oval 686">
                    <a:extLst>
                      <a:ext uri="{FF2B5EF4-FFF2-40B4-BE49-F238E27FC236}">
                        <a16:creationId xmlns:a16="http://schemas.microsoft.com/office/drawing/2014/main" id="{23B7F468-6CCF-CAE4-BD4C-368E665026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32041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8" name="Oval 687">
                    <a:extLst>
                      <a:ext uri="{FF2B5EF4-FFF2-40B4-BE49-F238E27FC236}">
                        <a16:creationId xmlns:a16="http://schemas.microsoft.com/office/drawing/2014/main" id="{04CCCB65-0BAC-1E13-A440-9355918D63F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1932" y="5084364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9" name="Oval 688">
                    <a:extLst>
                      <a:ext uri="{FF2B5EF4-FFF2-40B4-BE49-F238E27FC236}">
                        <a16:creationId xmlns:a16="http://schemas.microsoft.com/office/drawing/2014/main" id="{813BB34B-7124-D060-FE14-0F2AC4B5EDC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3324" y="4537315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0" name="Oval 689">
                    <a:extLst>
                      <a:ext uri="{FF2B5EF4-FFF2-40B4-BE49-F238E27FC236}">
                        <a16:creationId xmlns:a16="http://schemas.microsoft.com/office/drawing/2014/main" id="{1B6C12AA-AA11-B67B-F509-86C02EFAC59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18194" y="4263577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1" name="Oval 690">
                    <a:extLst>
                      <a:ext uri="{FF2B5EF4-FFF2-40B4-BE49-F238E27FC236}">
                        <a16:creationId xmlns:a16="http://schemas.microsoft.com/office/drawing/2014/main" id="{31E7D0FF-8F92-761C-3099-39B2164E2FD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41144" y="412241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2" name="Oval 691">
                    <a:extLst>
                      <a:ext uri="{FF2B5EF4-FFF2-40B4-BE49-F238E27FC236}">
                        <a16:creationId xmlns:a16="http://schemas.microsoft.com/office/drawing/2014/main" id="{FC453D29-4B7D-C660-8B63-113EAAA42EA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03080" y="4177012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3" name="Oval 692">
                    <a:extLst>
                      <a:ext uri="{FF2B5EF4-FFF2-40B4-BE49-F238E27FC236}">
                        <a16:creationId xmlns:a16="http://schemas.microsoft.com/office/drawing/2014/main" id="{772F79BC-7D2E-07D7-1232-5C36376FA1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5144" y="407247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4" name="Oval 693">
                    <a:extLst>
                      <a:ext uri="{FF2B5EF4-FFF2-40B4-BE49-F238E27FC236}">
                        <a16:creationId xmlns:a16="http://schemas.microsoft.com/office/drawing/2014/main" id="{D340A80D-C16E-B59A-E2F6-826EE585FE7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13144" y="4159605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5" name="Oval 694">
                    <a:extLst>
                      <a:ext uri="{FF2B5EF4-FFF2-40B4-BE49-F238E27FC236}">
                        <a16:creationId xmlns:a16="http://schemas.microsoft.com/office/drawing/2014/main" id="{44C73FD7-33A1-54FB-4349-ADD2CCFAECC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469698" y="413492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6" name="Oval 695">
                    <a:extLst>
                      <a:ext uri="{FF2B5EF4-FFF2-40B4-BE49-F238E27FC236}">
                        <a16:creationId xmlns:a16="http://schemas.microsoft.com/office/drawing/2014/main" id="{D30E7C4A-AAAB-36D7-0A89-E84F0BF5371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554035" y="409466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7" name="Oval 696">
                    <a:extLst>
                      <a:ext uri="{FF2B5EF4-FFF2-40B4-BE49-F238E27FC236}">
                        <a16:creationId xmlns:a16="http://schemas.microsoft.com/office/drawing/2014/main" id="{A720FF1C-7970-1EF5-170B-424C54CED9B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12375" y="419893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8" name="Oval 697">
                    <a:extLst>
                      <a:ext uri="{FF2B5EF4-FFF2-40B4-BE49-F238E27FC236}">
                        <a16:creationId xmlns:a16="http://schemas.microsoft.com/office/drawing/2014/main" id="{F8C293BE-9ACB-3380-19A3-906BC5FE173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22211" y="4128296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9" name="Oval 698">
                    <a:extLst>
                      <a:ext uri="{FF2B5EF4-FFF2-40B4-BE49-F238E27FC236}">
                        <a16:creationId xmlns:a16="http://schemas.microsoft.com/office/drawing/2014/main" id="{7ED00146-A2DC-8AEE-F547-04A18B6FEE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08199" y="416168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0" name="Oval 699">
                    <a:extLst>
                      <a:ext uri="{FF2B5EF4-FFF2-40B4-BE49-F238E27FC236}">
                        <a16:creationId xmlns:a16="http://schemas.microsoft.com/office/drawing/2014/main" id="{C086C4A9-44B5-D59B-3148-7369AE7BB1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8587" y="414641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1" name="Oval 700">
                    <a:extLst>
                      <a:ext uri="{FF2B5EF4-FFF2-40B4-BE49-F238E27FC236}">
                        <a16:creationId xmlns:a16="http://schemas.microsoft.com/office/drawing/2014/main" id="{635F5C48-D637-86F8-62D2-8E6F479111C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427397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2" name="Oval 701">
                    <a:extLst>
                      <a:ext uri="{FF2B5EF4-FFF2-40B4-BE49-F238E27FC236}">
                        <a16:creationId xmlns:a16="http://schemas.microsoft.com/office/drawing/2014/main" id="{9BC1D30A-7F96-2B02-379D-BA4E1B81F1C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00956" y="480029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3" name="Oval 702">
                    <a:extLst>
                      <a:ext uri="{FF2B5EF4-FFF2-40B4-BE49-F238E27FC236}">
                        <a16:creationId xmlns:a16="http://schemas.microsoft.com/office/drawing/2014/main" id="{3F42E52B-303D-DA60-FBD1-739A81A61BC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95456" y="467637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4" name="Oval 703">
                    <a:extLst>
                      <a:ext uri="{FF2B5EF4-FFF2-40B4-BE49-F238E27FC236}">
                        <a16:creationId xmlns:a16="http://schemas.microsoft.com/office/drawing/2014/main" id="{051AB2D9-1F19-B780-7B63-89D1A246F19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1829" y="4352007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5" name="Oval 704">
                    <a:extLst>
                      <a:ext uri="{FF2B5EF4-FFF2-40B4-BE49-F238E27FC236}">
                        <a16:creationId xmlns:a16="http://schemas.microsoft.com/office/drawing/2014/main" id="{85FFD765-1C6E-724B-9B09-4E6D51167E6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29405" y="425553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6" name="Oval 705">
                    <a:extLst>
                      <a:ext uri="{FF2B5EF4-FFF2-40B4-BE49-F238E27FC236}">
                        <a16:creationId xmlns:a16="http://schemas.microsoft.com/office/drawing/2014/main" id="{74036BF9-6D4F-6270-46EC-73B3FE775DF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93796" y="4193000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7" name="Oval 706">
                    <a:extLst>
                      <a:ext uri="{FF2B5EF4-FFF2-40B4-BE49-F238E27FC236}">
                        <a16:creationId xmlns:a16="http://schemas.microsoft.com/office/drawing/2014/main" id="{A1B62DDB-5DA7-F92C-2191-46964A4549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45576" y="4330196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8" name="Oval 707">
                    <a:extLst>
                      <a:ext uri="{FF2B5EF4-FFF2-40B4-BE49-F238E27FC236}">
                        <a16:creationId xmlns:a16="http://schemas.microsoft.com/office/drawing/2014/main" id="{2C3BACAD-B557-BDFF-8F8B-37141B526AE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42283" y="419768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9" name="Oval 708">
                    <a:extLst>
                      <a:ext uri="{FF2B5EF4-FFF2-40B4-BE49-F238E27FC236}">
                        <a16:creationId xmlns:a16="http://schemas.microsoft.com/office/drawing/2014/main" id="{01FEE236-D055-6E6D-4CBE-824337F802D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20295" y="413492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0" name="Oval 709">
                    <a:extLst>
                      <a:ext uri="{FF2B5EF4-FFF2-40B4-BE49-F238E27FC236}">
                        <a16:creationId xmlns:a16="http://schemas.microsoft.com/office/drawing/2014/main" id="{CB8237D1-61A0-7562-48A3-1932D4E9002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29140" y="4259632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803" name="Rectangle 802">
                <a:extLst>
                  <a:ext uri="{FF2B5EF4-FFF2-40B4-BE49-F238E27FC236}">
                    <a16:creationId xmlns:a16="http://schemas.microsoft.com/office/drawing/2014/main" id="{41C0D6E3-6C6A-B07C-CB7B-5B7DEFE07EB2}"/>
                  </a:ext>
                </a:extLst>
              </p:cNvPr>
              <p:cNvSpPr/>
              <p:nvPr/>
            </p:nvSpPr>
            <p:spPr>
              <a:xfrm>
                <a:off x="8759148" y="3078458"/>
                <a:ext cx="1343072" cy="2857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806" name="Rectangle 805">
              <a:extLst>
                <a:ext uri="{FF2B5EF4-FFF2-40B4-BE49-F238E27FC236}">
                  <a16:creationId xmlns:a16="http://schemas.microsoft.com/office/drawing/2014/main" id="{CD212250-DCC4-DB98-784E-F38FF568FF68}"/>
                </a:ext>
              </a:extLst>
            </p:cNvPr>
            <p:cNvSpPr/>
            <p:nvPr/>
          </p:nvSpPr>
          <p:spPr>
            <a:xfrm rot="5400000">
              <a:off x="7943559" y="5066172"/>
              <a:ext cx="1343072" cy="285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5" name="Rectangle 804">
              <a:extLst>
                <a:ext uri="{FF2B5EF4-FFF2-40B4-BE49-F238E27FC236}">
                  <a16:creationId xmlns:a16="http://schemas.microsoft.com/office/drawing/2014/main" id="{353E3D7C-F580-B904-35B0-68AD408D270A}"/>
                </a:ext>
              </a:extLst>
            </p:cNvPr>
            <p:cNvSpPr/>
            <p:nvPr/>
          </p:nvSpPr>
          <p:spPr>
            <a:xfrm>
              <a:off x="8667490" y="5771090"/>
              <a:ext cx="1343072" cy="285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14" name="TextBox 813">
            <a:extLst>
              <a:ext uri="{FF2B5EF4-FFF2-40B4-BE49-F238E27FC236}">
                <a16:creationId xmlns:a16="http://schemas.microsoft.com/office/drawing/2014/main" id="{3FF5FEDC-2D6B-E15E-D9EE-687122722F7C}"/>
              </a:ext>
            </a:extLst>
          </p:cNvPr>
          <p:cNvSpPr txBox="1"/>
          <p:nvPr/>
        </p:nvSpPr>
        <p:spPr>
          <a:xfrm>
            <a:off x="7118658" y="3927352"/>
            <a:ext cx="17645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Deep learning can be used to model non-linear relations</a:t>
            </a:r>
          </a:p>
        </p:txBody>
      </p:sp>
      <p:cxnSp>
        <p:nvCxnSpPr>
          <p:cNvPr id="818" name="Straight Arrow Connector 817">
            <a:extLst>
              <a:ext uri="{FF2B5EF4-FFF2-40B4-BE49-F238E27FC236}">
                <a16:creationId xmlns:a16="http://schemas.microsoft.com/office/drawing/2014/main" id="{F2271E31-60C5-5BCB-F8C4-B4710296671D}"/>
              </a:ext>
            </a:extLst>
          </p:cNvPr>
          <p:cNvCxnSpPr/>
          <p:nvPr/>
        </p:nvCxnSpPr>
        <p:spPr>
          <a:xfrm>
            <a:off x="7091714" y="4818723"/>
            <a:ext cx="1810979" cy="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30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424EC-020A-1571-43BB-19352CD4A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61B012-B1D9-E56C-460A-99003F65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 of DL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396739-B632-F1CA-FB9B-B2D995917957}"/>
              </a:ext>
            </a:extLst>
          </p:cNvPr>
          <p:cNvCxnSpPr/>
          <p:nvPr/>
        </p:nvCxnSpPr>
        <p:spPr>
          <a:xfrm>
            <a:off x="418758" y="3587264"/>
            <a:ext cx="1118545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8F8A26-2467-389B-A731-9A867A9A1AEB}"/>
              </a:ext>
            </a:extLst>
          </p:cNvPr>
          <p:cNvGrpSpPr/>
          <p:nvPr/>
        </p:nvGrpSpPr>
        <p:grpSpPr>
          <a:xfrm>
            <a:off x="285355" y="1416213"/>
            <a:ext cx="1753579" cy="992999"/>
            <a:chOff x="428723" y="1486209"/>
            <a:chExt cx="1753579" cy="9929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A78124F-E1CB-7113-AC83-8500304EABC9}"/>
                </a:ext>
              </a:extLst>
            </p:cNvPr>
            <p:cNvSpPr/>
            <p:nvPr/>
          </p:nvSpPr>
          <p:spPr>
            <a:xfrm>
              <a:off x="543055" y="1666949"/>
              <a:ext cx="1639247" cy="812259"/>
            </a:xfrm>
            <a:prstGeom prst="roundRect">
              <a:avLst>
                <a:gd name="adj" fmla="val 9686"/>
              </a:avLst>
            </a:prstGeom>
            <a:solidFill>
              <a:srgbClr val="B4D9EC">
                <a:alpha val="3017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McCulloch &amp; Pitts</a:t>
              </a:r>
            </a:p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 artificial neuron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66806B-8C3F-F5FD-3002-01A8D4057197}"/>
                </a:ext>
              </a:extLst>
            </p:cNvPr>
            <p:cNvGrpSpPr/>
            <p:nvPr/>
          </p:nvGrpSpPr>
          <p:grpSpPr>
            <a:xfrm>
              <a:off x="428723" y="1486209"/>
              <a:ext cx="914400" cy="345403"/>
              <a:chOff x="2426790" y="2061713"/>
              <a:chExt cx="914400" cy="345403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F9FCEEA-98C2-5061-5023-8F39BA1159A5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9707E9C-0D92-1D8E-0F12-7AC04869B0BE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1943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5DE6B1-D567-2F25-95DF-D22BDDB22094}"/>
              </a:ext>
            </a:extLst>
          </p:cNvPr>
          <p:cNvGrpSpPr/>
          <p:nvPr/>
        </p:nvGrpSpPr>
        <p:grpSpPr>
          <a:xfrm>
            <a:off x="2281774" y="2152185"/>
            <a:ext cx="1753579" cy="992999"/>
            <a:chOff x="428723" y="1486209"/>
            <a:chExt cx="1753579" cy="99299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AC96E71-BCCC-B95B-CF27-37A770ECCC5C}"/>
                </a:ext>
              </a:extLst>
            </p:cNvPr>
            <p:cNvSpPr/>
            <p:nvPr/>
          </p:nvSpPr>
          <p:spPr>
            <a:xfrm>
              <a:off x="543055" y="1666949"/>
              <a:ext cx="1639247" cy="812259"/>
            </a:xfrm>
            <a:prstGeom prst="roundRect">
              <a:avLst>
                <a:gd name="adj" fmla="val 9686"/>
              </a:avLst>
            </a:prstGeom>
            <a:solidFill>
              <a:srgbClr val="B4D9EC">
                <a:alpha val="3017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Minsky &amp; </a:t>
              </a:r>
              <a:r>
                <a:rPr lang="en-GB" sz="1200" dirty="0" err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Papert</a:t>
              </a:r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“Perceptron” book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64649A3-AD52-0C97-65FA-A67DFD1C8262}"/>
                </a:ext>
              </a:extLst>
            </p:cNvPr>
            <p:cNvGrpSpPr/>
            <p:nvPr/>
          </p:nvGrpSpPr>
          <p:grpSpPr>
            <a:xfrm>
              <a:off x="428723" y="1486209"/>
              <a:ext cx="914400" cy="345403"/>
              <a:chOff x="2426790" y="2061713"/>
              <a:chExt cx="914400" cy="345403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8F8027F-05B8-9AF7-A052-E5015B15F015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B2E3ED33-5648-F05D-7894-FB199B231434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1969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AB6CEA-B324-58DF-CC56-8E5A7247E2A2}"/>
              </a:ext>
            </a:extLst>
          </p:cNvPr>
          <p:cNvGrpSpPr/>
          <p:nvPr/>
        </p:nvGrpSpPr>
        <p:grpSpPr>
          <a:xfrm>
            <a:off x="653826" y="4037019"/>
            <a:ext cx="1734024" cy="984960"/>
            <a:chOff x="1573757" y="3911934"/>
            <a:chExt cx="1734024" cy="98496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6BB22BA-27A8-B874-DC05-8920E3EB0474}"/>
                </a:ext>
              </a:extLst>
            </p:cNvPr>
            <p:cNvSpPr/>
            <p:nvPr/>
          </p:nvSpPr>
          <p:spPr>
            <a:xfrm>
              <a:off x="1668534" y="3911934"/>
              <a:ext cx="1639247" cy="812259"/>
            </a:xfrm>
            <a:prstGeom prst="roundRect">
              <a:avLst>
                <a:gd name="adj" fmla="val 9686"/>
              </a:avLst>
            </a:prstGeom>
            <a:solidFill>
              <a:srgbClr val="B4D9EC">
                <a:alpha val="3017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Rosenblatt’s perceptron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1059F5A-A538-232E-5754-F5FAB851CA54}"/>
                </a:ext>
              </a:extLst>
            </p:cNvPr>
            <p:cNvGrpSpPr/>
            <p:nvPr/>
          </p:nvGrpSpPr>
          <p:grpSpPr>
            <a:xfrm>
              <a:off x="1573757" y="4551491"/>
              <a:ext cx="914400" cy="345403"/>
              <a:chOff x="2426790" y="2061713"/>
              <a:chExt cx="914400" cy="345403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B12C176-3482-8BB1-DB16-8D3690AC86B0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31EE8E5B-62AD-3E83-1F1F-4327817347C9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1958</a:t>
                </a:r>
              </a:p>
            </p:txBody>
          </p:sp>
        </p:grp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E9F7888-E10A-AD81-DF3C-4B4909D9077E}"/>
              </a:ext>
            </a:extLst>
          </p:cNvPr>
          <p:cNvSpPr/>
          <p:nvPr/>
        </p:nvSpPr>
        <p:spPr>
          <a:xfrm>
            <a:off x="4017280" y="3339227"/>
            <a:ext cx="1901599" cy="480684"/>
          </a:xfrm>
          <a:prstGeom prst="roundRect">
            <a:avLst/>
          </a:prstGeom>
          <a:solidFill>
            <a:srgbClr val="78BE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Deep Learning Winter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D75131-7BFF-B873-FEF7-313260EB66F2}"/>
              </a:ext>
            </a:extLst>
          </p:cNvPr>
          <p:cNvGrpSpPr/>
          <p:nvPr/>
        </p:nvGrpSpPr>
        <p:grpSpPr>
          <a:xfrm>
            <a:off x="5051867" y="1687843"/>
            <a:ext cx="1734024" cy="1194486"/>
            <a:chOff x="1573757" y="3702408"/>
            <a:chExt cx="1734024" cy="1194486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54173A5-28E8-2BE3-4DF4-3BBB77F2BE13}"/>
                </a:ext>
              </a:extLst>
            </p:cNvPr>
            <p:cNvSpPr/>
            <p:nvPr/>
          </p:nvSpPr>
          <p:spPr>
            <a:xfrm>
              <a:off x="1668534" y="3911934"/>
              <a:ext cx="1639247" cy="812259"/>
            </a:xfrm>
            <a:prstGeom prst="roundRect">
              <a:avLst>
                <a:gd name="adj" fmla="val 9686"/>
              </a:avLst>
            </a:prstGeom>
            <a:solidFill>
              <a:srgbClr val="B4D9EC">
                <a:alpha val="3017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Fukishima’s</a:t>
              </a:r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GB" sz="1200" dirty="0" err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Neocognition</a:t>
              </a:r>
              <a:endParaRPr lang="en-GB" sz="1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B3C628C-2FC6-4B35-9AF3-851E61F92974}"/>
                </a:ext>
              </a:extLst>
            </p:cNvPr>
            <p:cNvGrpSpPr/>
            <p:nvPr/>
          </p:nvGrpSpPr>
          <p:grpSpPr>
            <a:xfrm>
              <a:off x="1573757" y="3702408"/>
              <a:ext cx="914400" cy="1194486"/>
              <a:chOff x="2426790" y="1212630"/>
              <a:chExt cx="914400" cy="1194486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9FE92CDD-7E98-6A6A-A8A7-9E3B70E5F1EE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FEBEAF8E-6D2E-4E75-DB5C-08DCF6AE9977}"/>
                  </a:ext>
                </a:extLst>
              </p:cNvPr>
              <p:cNvSpPr/>
              <p:nvPr/>
            </p:nvSpPr>
            <p:spPr>
              <a:xfrm>
                <a:off x="2426790" y="1212630"/>
                <a:ext cx="914400" cy="34540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1980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EA92F3-1F3A-82B2-FA92-51A77881CCE9}"/>
              </a:ext>
            </a:extLst>
          </p:cNvPr>
          <p:cNvGrpSpPr/>
          <p:nvPr/>
        </p:nvGrpSpPr>
        <p:grpSpPr>
          <a:xfrm>
            <a:off x="6459536" y="478960"/>
            <a:ext cx="1810745" cy="1117993"/>
            <a:chOff x="428723" y="1474779"/>
            <a:chExt cx="1810745" cy="1117993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F97658EE-9459-DBFA-174B-2B1477F6157A}"/>
                </a:ext>
              </a:extLst>
            </p:cNvPr>
            <p:cNvSpPr/>
            <p:nvPr/>
          </p:nvSpPr>
          <p:spPr>
            <a:xfrm>
              <a:off x="600221" y="1780513"/>
              <a:ext cx="1639247" cy="812259"/>
            </a:xfrm>
            <a:prstGeom prst="roundRect">
              <a:avLst>
                <a:gd name="adj" fmla="val 9686"/>
              </a:avLst>
            </a:prstGeom>
            <a:solidFill>
              <a:srgbClr val="B4D9EC">
                <a:alpha val="3017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Rumelhart, Hinton, Williams invent backpropagation algorithm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F63E59C-C408-0C61-16D9-0039D0A4282C}"/>
                </a:ext>
              </a:extLst>
            </p:cNvPr>
            <p:cNvGrpSpPr/>
            <p:nvPr/>
          </p:nvGrpSpPr>
          <p:grpSpPr>
            <a:xfrm>
              <a:off x="428723" y="1474779"/>
              <a:ext cx="994410" cy="356833"/>
              <a:chOff x="2426790" y="2050283"/>
              <a:chExt cx="994410" cy="356833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9978B08D-3F2E-3B93-F567-817DE7FDBE46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11D4C1C-641E-B16D-1E14-D15B83C7C32E}"/>
                  </a:ext>
                </a:extLst>
              </p:cNvPr>
              <p:cNvSpPr/>
              <p:nvPr/>
            </p:nvSpPr>
            <p:spPr>
              <a:xfrm>
                <a:off x="2506800" y="2050283"/>
                <a:ext cx="914400" cy="34540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1986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4263A2-3930-BBCA-FE9A-6C7A6058BB9A}"/>
              </a:ext>
            </a:extLst>
          </p:cNvPr>
          <p:cNvGrpSpPr/>
          <p:nvPr/>
        </p:nvGrpSpPr>
        <p:grpSpPr>
          <a:xfrm>
            <a:off x="5509067" y="4518929"/>
            <a:ext cx="1810745" cy="1385103"/>
            <a:chOff x="428723" y="1486209"/>
            <a:chExt cx="1810745" cy="1385103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6634E13-840F-1408-E7EA-9603F05A1492}"/>
                </a:ext>
              </a:extLst>
            </p:cNvPr>
            <p:cNvSpPr/>
            <p:nvPr/>
          </p:nvSpPr>
          <p:spPr>
            <a:xfrm>
              <a:off x="600221" y="1780513"/>
              <a:ext cx="1639247" cy="812259"/>
            </a:xfrm>
            <a:prstGeom prst="roundRect">
              <a:avLst>
                <a:gd name="adj" fmla="val 9686"/>
              </a:avLst>
            </a:prstGeom>
            <a:solidFill>
              <a:srgbClr val="B4D9EC">
                <a:alpha val="3017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LeCun engineers Convolutional Neural Networks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15EA596-42EC-AE4B-8070-FEF52A72C6FA}"/>
                </a:ext>
              </a:extLst>
            </p:cNvPr>
            <p:cNvGrpSpPr/>
            <p:nvPr/>
          </p:nvGrpSpPr>
          <p:grpSpPr>
            <a:xfrm>
              <a:off x="428723" y="1486209"/>
              <a:ext cx="991121" cy="1385103"/>
              <a:chOff x="2426790" y="2061713"/>
              <a:chExt cx="991121" cy="1385103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8271C8D7-136C-E48E-D143-6EF559CBCFF0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489EC0BA-E8BB-EA51-9D1D-7BE934644714}"/>
                  </a:ext>
                </a:extLst>
              </p:cNvPr>
              <p:cNvSpPr/>
              <p:nvPr/>
            </p:nvSpPr>
            <p:spPr>
              <a:xfrm>
                <a:off x="2503511" y="3101413"/>
                <a:ext cx="914400" cy="34540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1989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46F860F-3DBF-A1EE-618E-D7568883AC5D}"/>
              </a:ext>
            </a:extLst>
          </p:cNvPr>
          <p:cNvGrpSpPr/>
          <p:nvPr/>
        </p:nvGrpSpPr>
        <p:grpSpPr>
          <a:xfrm>
            <a:off x="8004633" y="4013830"/>
            <a:ext cx="1810745" cy="1385103"/>
            <a:chOff x="428723" y="1486209"/>
            <a:chExt cx="1810745" cy="1385103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6B40B6F5-7369-CFC5-AB6E-BEC9D299FCD6}"/>
                </a:ext>
              </a:extLst>
            </p:cNvPr>
            <p:cNvSpPr/>
            <p:nvPr/>
          </p:nvSpPr>
          <p:spPr>
            <a:xfrm>
              <a:off x="600221" y="1780513"/>
              <a:ext cx="1639247" cy="812259"/>
            </a:xfrm>
            <a:prstGeom prst="roundRect">
              <a:avLst>
                <a:gd name="adj" fmla="val 9686"/>
              </a:avLst>
            </a:prstGeom>
            <a:solidFill>
              <a:srgbClr val="B4D9EC">
                <a:alpha val="3017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ImageNet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6E292AC-97DC-4D42-B919-FBAE925AFE91}"/>
                </a:ext>
              </a:extLst>
            </p:cNvPr>
            <p:cNvGrpSpPr/>
            <p:nvPr/>
          </p:nvGrpSpPr>
          <p:grpSpPr>
            <a:xfrm>
              <a:off x="428723" y="1486209"/>
              <a:ext cx="991121" cy="1385103"/>
              <a:chOff x="2426790" y="2061713"/>
              <a:chExt cx="991121" cy="1385103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3BB4E469-A596-DA4B-B6F2-2A21D757A99F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06DCF6E6-1D2F-A0A1-2E0F-F99C5C3C8C65}"/>
                  </a:ext>
                </a:extLst>
              </p:cNvPr>
              <p:cNvSpPr/>
              <p:nvPr/>
            </p:nvSpPr>
            <p:spPr>
              <a:xfrm>
                <a:off x="2503511" y="3101413"/>
                <a:ext cx="914400" cy="34540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2009</a:t>
                </a: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10ADC2B-76AB-13A7-D5DE-BBFBD764596E}"/>
              </a:ext>
            </a:extLst>
          </p:cNvPr>
          <p:cNvGrpSpPr/>
          <p:nvPr/>
        </p:nvGrpSpPr>
        <p:grpSpPr>
          <a:xfrm>
            <a:off x="9278168" y="1461911"/>
            <a:ext cx="1810745" cy="1117993"/>
            <a:chOff x="428723" y="1474779"/>
            <a:chExt cx="1810745" cy="111799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4EE6BA35-5D12-28CE-9147-CABC88ED0B42}"/>
                </a:ext>
              </a:extLst>
            </p:cNvPr>
            <p:cNvSpPr/>
            <p:nvPr/>
          </p:nvSpPr>
          <p:spPr>
            <a:xfrm>
              <a:off x="600221" y="1780513"/>
              <a:ext cx="1639247" cy="812259"/>
            </a:xfrm>
            <a:prstGeom prst="roundRect">
              <a:avLst>
                <a:gd name="adj" fmla="val 9686"/>
              </a:avLst>
            </a:prstGeom>
            <a:solidFill>
              <a:srgbClr val="B4D9EC">
                <a:alpha val="3017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GPU acceleration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23034FF-EFF1-31CC-B0A2-86A0AB345032}"/>
                </a:ext>
              </a:extLst>
            </p:cNvPr>
            <p:cNvGrpSpPr/>
            <p:nvPr/>
          </p:nvGrpSpPr>
          <p:grpSpPr>
            <a:xfrm>
              <a:off x="428723" y="1474779"/>
              <a:ext cx="994410" cy="356833"/>
              <a:chOff x="2426790" y="2050283"/>
              <a:chExt cx="994410" cy="356833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CF2342FA-40F5-7314-38EA-A23FFC922B3A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A4FEC982-AEF4-52EB-337A-288B525A7391}"/>
                  </a:ext>
                </a:extLst>
              </p:cNvPr>
              <p:cNvSpPr/>
              <p:nvPr/>
            </p:nvSpPr>
            <p:spPr>
              <a:xfrm>
                <a:off x="2506800" y="2050283"/>
                <a:ext cx="914400" cy="34540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2012</a:t>
                </a:r>
              </a:p>
            </p:txBody>
          </p:sp>
        </p:grpSp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00533EA-684A-1F04-FEC6-34BC89535427}"/>
              </a:ext>
            </a:extLst>
          </p:cNvPr>
          <p:cNvSpPr/>
          <p:nvPr/>
        </p:nvSpPr>
        <p:spPr>
          <a:xfrm>
            <a:off x="7466397" y="3361470"/>
            <a:ext cx="1994203" cy="480684"/>
          </a:xfrm>
          <a:prstGeom prst="roundRect">
            <a:avLst/>
          </a:prstGeom>
          <a:solidFill>
            <a:srgbClr val="78BE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Deep Learning revival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485636-1997-7C8D-E432-0BD20C8FA01A}"/>
              </a:ext>
            </a:extLst>
          </p:cNvPr>
          <p:cNvGrpSpPr/>
          <p:nvPr/>
        </p:nvGrpSpPr>
        <p:grpSpPr>
          <a:xfrm>
            <a:off x="9972386" y="3703597"/>
            <a:ext cx="1911903" cy="1351021"/>
            <a:chOff x="428723" y="1486209"/>
            <a:chExt cx="1911903" cy="1351021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79211E04-C031-419B-FBA6-43CCD9AF87BE}"/>
                </a:ext>
              </a:extLst>
            </p:cNvPr>
            <p:cNvSpPr/>
            <p:nvPr/>
          </p:nvSpPr>
          <p:spPr>
            <a:xfrm>
              <a:off x="600221" y="1780513"/>
              <a:ext cx="1639247" cy="812259"/>
            </a:xfrm>
            <a:prstGeom prst="roundRect">
              <a:avLst>
                <a:gd name="adj" fmla="val 9686"/>
              </a:avLst>
            </a:prstGeom>
            <a:solidFill>
              <a:srgbClr val="B4D9EC">
                <a:alpha val="3017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Neural Networks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E34ED25-91F8-4FC9-E8DA-88DA9DD2D02F}"/>
                </a:ext>
              </a:extLst>
            </p:cNvPr>
            <p:cNvGrpSpPr/>
            <p:nvPr/>
          </p:nvGrpSpPr>
          <p:grpSpPr>
            <a:xfrm>
              <a:off x="428723" y="1486209"/>
              <a:ext cx="1911903" cy="1351021"/>
              <a:chOff x="2426790" y="2061713"/>
              <a:chExt cx="1911903" cy="1351021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C4FD5C6C-F6C3-2680-63BC-C80243AFCA87}"/>
                  </a:ext>
                </a:extLst>
              </p:cNvPr>
              <p:cNvSpPr/>
              <p:nvPr/>
            </p:nvSpPr>
            <p:spPr>
              <a:xfrm>
                <a:off x="2426790" y="2061713"/>
                <a:ext cx="914400" cy="34540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b="1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4B7E9D50-F185-3DB9-714D-8FCE19D96062}"/>
                  </a:ext>
                </a:extLst>
              </p:cNvPr>
              <p:cNvSpPr/>
              <p:nvPr/>
            </p:nvSpPr>
            <p:spPr>
              <a:xfrm>
                <a:off x="3424293" y="3067331"/>
                <a:ext cx="914400" cy="34540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2017</a:t>
                </a:r>
              </a:p>
            </p:txBody>
          </p:sp>
        </p:grp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A0CBAB7-2CC3-D17B-9601-1460B92ED3B1}"/>
              </a:ext>
            </a:extLst>
          </p:cNvPr>
          <p:cNvCxnSpPr/>
          <p:nvPr/>
        </p:nvCxnSpPr>
        <p:spPr>
          <a:xfrm flipV="1">
            <a:off x="1199755" y="2368094"/>
            <a:ext cx="0" cy="12240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8BFFAC-BEEB-FB01-7BBB-57275AD275E0}"/>
              </a:ext>
            </a:extLst>
          </p:cNvPr>
          <p:cNvCxnSpPr/>
          <p:nvPr/>
        </p:nvCxnSpPr>
        <p:spPr>
          <a:xfrm flipV="1">
            <a:off x="3196174" y="3076444"/>
            <a:ext cx="0" cy="503999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BA2AF13-8FBE-E385-08AB-B1F9F84DC79B}"/>
              </a:ext>
            </a:extLst>
          </p:cNvPr>
          <p:cNvCxnSpPr/>
          <p:nvPr/>
        </p:nvCxnSpPr>
        <p:spPr>
          <a:xfrm flipV="1">
            <a:off x="6011483" y="2652298"/>
            <a:ext cx="0" cy="9360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AFC8E06-388E-6696-9987-0967EEC33565}"/>
              </a:ext>
            </a:extLst>
          </p:cNvPr>
          <p:cNvCxnSpPr/>
          <p:nvPr/>
        </p:nvCxnSpPr>
        <p:spPr>
          <a:xfrm flipV="1">
            <a:off x="6996746" y="1537036"/>
            <a:ext cx="0" cy="20520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B159CBD-A545-BA2A-8570-85FA35A94497}"/>
              </a:ext>
            </a:extLst>
          </p:cNvPr>
          <p:cNvCxnSpPr/>
          <p:nvPr/>
        </p:nvCxnSpPr>
        <p:spPr>
          <a:xfrm flipV="1">
            <a:off x="10286874" y="2515173"/>
            <a:ext cx="0" cy="10800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710FEC7-F1B2-10A5-0553-40E19EF787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68226" y="3595076"/>
            <a:ext cx="0" cy="4320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1172E3D-9E28-C061-52CB-8A942ACBA0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26039" y="3588403"/>
            <a:ext cx="0" cy="12600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471254B-0599-B2D8-0147-7A16B428A138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10800" y="3577588"/>
            <a:ext cx="0" cy="7560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51F7B12-91A3-2EC6-2568-4910718A27B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938459" y="3578427"/>
            <a:ext cx="0" cy="4680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Snowflake with solid fill">
            <a:extLst>
              <a:ext uri="{FF2B5EF4-FFF2-40B4-BE49-F238E27FC236}">
                <a16:creationId xmlns:a16="http://schemas.microsoft.com/office/drawing/2014/main" id="{86777FF2-A56A-59F0-B785-2D68BE0AE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5483" y="3498387"/>
            <a:ext cx="914400" cy="914400"/>
          </a:xfrm>
          <a:prstGeom prst="rect">
            <a:avLst/>
          </a:prstGeom>
        </p:spPr>
      </p:pic>
      <p:pic>
        <p:nvPicPr>
          <p:cNvPr id="76" name="Graphic 75" descr="Snowflake with solid fill">
            <a:extLst>
              <a:ext uri="{FF2B5EF4-FFF2-40B4-BE49-F238E27FC236}">
                <a16:creationId xmlns:a16="http://schemas.microsoft.com/office/drawing/2014/main" id="{FAC7BA82-E5EB-7E57-C46E-C6C38B5C9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9663" y="3623502"/>
            <a:ext cx="566283" cy="56628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25B1989-BE9A-D2A6-42AE-BCD7810077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1396" y="1400336"/>
            <a:ext cx="746296" cy="74629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D12883A-2A2D-6F39-6EF6-F3942EC32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1254" y="934907"/>
            <a:ext cx="501022" cy="50102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27BAD0D-B8D9-DAB6-5E3A-1361B9D2F2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12772" y="5021979"/>
            <a:ext cx="464496" cy="46449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8DB2F74C-DAFD-08E7-A76F-9F949C524B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02120" y="562490"/>
            <a:ext cx="732026" cy="73202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FEB315CA-5791-B194-7672-8A878672BA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44373" y="1751424"/>
            <a:ext cx="503315" cy="50331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4FE52AB-4D43-EFB6-2CBF-C169D50430B2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6792" y="5605555"/>
            <a:ext cx="406945" cy="32258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3EC3091-03D1-D544-C221-5E48C103F00B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5368" y="5239480"/>
            <a:ext cx="489868" cy="34452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DE11440-7385-E9AE-2801-30BBF9CAD146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8859" y="5212101"/>
            <a:ext cx="553261" cy="36797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2EF8C4F8-EA92-1749-80D2-66A194386277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9795" y="5608085"/>
            <a:ext cx="589349" cy="31753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988DC38-4EFD-D38A-0421-D12461BCF47B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3363" y="5603027"/>
            <a:ext cx="520607" cy="343868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C6E80EC1-C7EC-A9C8-41BB-5C2CDB228834}"/>
              </a:ext>
            </a:extLst>
          </p:cNvPr>
          <p:cNvSpPr txBox="1"/>
          <p:nvPr/>
        </p:nvSpPr>
        <p:spPr>
          <a:xfrm>
            <a:off x="6477738" y="6273709"/>
            <a:ext cx="2218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 from https://unsplash.com/, https://</a:t>
            </a:r>
            <a:r>
              <a:rPr lang="en-GB" sz="1000" dirty="0" err="1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flaticon.com</a:t>
            </a:r>
            <a:endParaRPr lang="en-GB" sz="1000" dirty="0">
              <a:solidFill>
                <a:schemeClr val="bg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6819612-4AB6-58D4-15BD-EF3718C6BFB0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5612" y="4515163"/>
            <a:ext cx="1979808" cy="1299745"/>
          </a:xfrm>
          <a:prstGeom prst="rect">
            <a:avLst/>
          </a:prstGeom>
        </p:spPr>
      </p:pic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4664EC9C-4E14-4530-54EB-0703BA121244}"/>
              </a:ext>
            </a:extLst>
          </p:cNvPr>
          <p:cNvSpPr/>
          <p:nvPr/>
        </p:nvSpPr>
        <p:spPr>
          <a:xfrm>
            <a:off x="4275797" y="5625492"/>
            <a:ext cx="914400" cy="3454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2024</a:t>
            </a: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CC76CBFE-60ED-89AE-E06F-8099E142B4E4}"/>
              </a:ext>
            </a:extLst>
          </p:cNvPr>
          <p:cNvSpPr/>
          <p:nvPr/>
        </p:nvSpPr>
        <p:spPr>
          <a:xfrm rot="14364857" flipV="1">
            <a:off x="4949171" y="4663193"/>
            <a:ext cx="914400" cy="914400"/>
          </a:xfrm>
          <a:prstGeom prst="arc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641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35B56-C546-07B3-C9DF-08C9DFC18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8301C1-B03C-D62D-19B4-56E7270B5C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7390">
            <a:off x="958208" y="1100887"/>
            <a:ext cx="3462164" cy="27840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934036-F972-6C57-FCC7-FBD4E13D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Basics of Neural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DED1B-B80E-3E24-1277-3F0AA15F9D25}"/>
              </a:ext>
            </a:extLst>
          </p:cNvPr>
          <p:cNvSpPr txBox="1"/>
          <p:nvPr/>
        </p:nvSpPr>
        <p:spPr>
          <a:xfrm>
            <a:off x="129135" y="2122239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dendrites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E9D338-16D3-D05E-D55E-BFCB80821755}"/>
              </a:ext>
            </a:extLst>
          </p:cNvPr>
          <p:cNvCxnSpPr>
            <a:cxnSpLocks/>
          </p:cNvCxnSpPr>
          <p:nvPr/>
        </p:nvCxnSpPr>
        <p:spPr>
          <a:xfrm rot="5400000" flipV="1">
            <a:off x="1129784" y="2071739"/>
            <a:ext cx="0" cy="378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FE81D6-94F5-328D-3594-DA34054F8273}"/>
              </a:ext>
            </a:extLst>
          </p:cNvPr>
          <p:cNvSpPr txBox="1"/>
          <p:nvPr/>
        </p:nvSpPr>
        <p:spPr>
          <a:xfrm flipH="1">
            <a:off x="4519674" y="1502121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synapse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8E7686-A40E-57B6-CFD9-8C5BEB95386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362221" y="1478829"/>
            <a:ext cx="0" cy="360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1DA0E8-9B3E-AF80-02C4-53518C5FB526}"/>
              </a:ext>
            </a:extLst>
          </p:cNvPr>
          <p:cNvSpPr txBox="1"/>
          <p:nvPr/>
        </p:nvSpPr>
        <p:spPr>
          <a:xfrm flipH="1">
            <a:off x="308651" y="1404013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signal 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9B82F9-A14F-6CF3-4F67-2FF931F34B30}"/>
              </a:ext>
            </a:extLst>
          </p:cNvPr>
          <p:cNvSpPr txBox="1"/>
          <p:nvPr/>
        </p:nvSpPr>
        <p:spPr>
          <a:xfrm flipH="1">
            <a:off x="4490991" y="1882254"/>
            <a:ext cx="1382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signal to next cell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B7BC5-7BA8-B8C6-C757-0EA694137F44}"/>
              </a:ext>
            </a:extLst>
          </p:cNvPr>
          <p:cNvSpPr txBox="1"/>
          <p:nvPr/>
        </p:nvSpPr>
        <p:spPr>
          <a:xfrm flipH="1">
            <a:off x="1891771" y="1100887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signal transduction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7B38E6F0-E16F-7864-349E-87678E2ED127}"/>
              </a:ext>
            </a:extLst>
          </p:cNvPr>
          <p:cNvSpPr/>
          <p:nvPr/>
        </p:nvSpPr>
        <p:spPr>
          <a:xfrm rot="17384810" flipH="1">
            <a:off x="967481" y="690561"/>
            <a:ext cx="914400" cy="914400"/>
          </a:xfrm>
          <a:prstGeom prst="arc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42ACBCED-8612-904D-9CC7-40742942235B}"/>
              </a:ext>
            </a:extLst>
          </p:cNvPr>
          <p:cNvSpPr/>
          <p:nvPr/>
        </p:nvSpPr>
        <p:spPr>
          <a:xfrm rot="9117263" flipH="1" flipV="1">
            <a:off x="3538344" y="2350636"/>
            <a:ext cx="914400" cy="914400"/>
          </a:xfrm>
          <a:prstGeom prst="arc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91E8BC38-DD03-21CD-96BB-4ED25F6BCA72}"/>
              </a:ext>
            </a:extLst>
          </p:cNvPr>
          <p:cNvSpPr/>
          <p:nvPr/>
        </p:nvSpPr>
        <p:spPr>
          <a:xfrm rot="8154371" flipH="1" flipV="1">
            <a:off x="1812644" y="1574513"/>
            <a:ext cx="1825789" cy="1430722"/>
          </a:xfrm>
          <a:prstGeom prst="arc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B2C42C-08BF-4C38-FA33-600C6BAD6339}"/>
              </a:ext>
            </a:extLst>
          </p:cNvPr>
          <p:cNvSpPr>
            <a:spLocks noChangeAspect="1"/>
          </p:cNvSpPr>
          <p:nvPr/>
        </p:nvSpPr>
        <p:spPr>
          <a:xfrm>
            <a:off x="1158183" y="1097613"/>
            <a:ext cx="216000" cy="216000"/>
          </a:xfrm>
          <a:prstGeom prst="ellipse">
            <a:avLst/>
          </a:prstGeom>
          <a:solidFill>
            <a:srgbClr val="78BEDC">
              <a:alpha val="3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ECCB03-3857-0719-4B36-417096E36077}"/>
              </a:ext>
            </a:extLst>
          </p:cNvPr>
          <p:cNvSpPr>
            <a:spLocks noChangeAspect="1"/>
          </p:cNvSpPr>
          <p:nvPr/>
        </p:nvSpPr>
        <p:spPr>
          <a:xfrm>
            <a:off x="3377068" y="1255984"/>
            <a:ext cx="216000" cy="216000"/>
          </a:xfrm>
          <a:prstGeom prst="ellipse">
            <a:avLst/>
          </a:prstGeom>
          <a:solidFill>
            <a:srgbClr val="78BEDC">
              <a:alpha val="3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6A2839-16AB-41FB-AD38-BE7CCD7A9065}"/>
              </a:ext>
            </a:extLst>
          </p:cNvPr>
          <p:cNvSpPr>
            <a:spLocks noChangeAspect="1"/>
          </p:cNvSpPr>
          <p:nvPr/>
        </p:nvSpPr>
        <p:spPr>
          <a:xfrm>
            <a:off x="4465605" y="2224522"/>
            <a:ext cx="216000" cy="216000"/>
          </a:xfrm>
          <a:prstGeom prst="ellipse">
            <a:avLst/>
          </a:prstGeom>
          <a:solidFill>
            <a:srgbClr val="78BEDC">
              <a:alpha val="3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5F927F-BAB2-F733-5641-64E56CC671C0}"/>
              </a:ext>
            </a:extLst>
          </p:cNvPr>
          <p:cNvGrpSpPr/>
          <p:nvPr/>
        </p:nvGrpSpPr>
        <p:grpSpPr>
          <a:xfrm>
            <a:off x="6993734" y="1395713"/>
            <a:ext cx="1465668" cy="1188000"/>
            <a:chOff x="7258124" y="1395713"/>
            <a:chExt cx="1465668" cy="118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A3B3453-CF68-3C0F-B0CB-54307B8789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83471" y="1395713"/>
              <a:ext cx="1188000" cy="118800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A57793-9E9A-BF81-F578-9F1FA5EB69FD}"/>
                    </a:ext>
                  </a:extLst>
                </p:cNvPr>
                <p:cNvSpPr txBox="1"/>
                <p:nvPr/>
              </p:nvSpPr>
              <p:spPr>
                <a:xfrm>
                  <a:off x="7258124" y="1728295"/>
                  <a:ext cx="1465668" cy="5228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nary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A57793-9E9A-BF81-F578-9F1FA5EB6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8124" y="1728295"/>
                  <a:ext cx="1465668" cy="522835"/>
                </a:xfrm>
                <a:prstGeom prst="rect">
                  <a:avLst/>
                </a:prstGeom>
                <a:blipFill>
                  <a:blip r:embed="rId3"/>
                  <a:stretch>
                    <a:fillRect l="-26496" t="-147619" b="-2071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AC74D61-800D-3A3A-E307-981E5D4A2D85}"/>
              </a:ext>
            </a:extLst>
          </p:cNvPr>
          <p:cNvGrpSpPr/>
          <p:nvPr/>
        </p:nvGrpSpPr>
        <p:grpSpPr>
          <a:xfrm>
            <a:off x="6096960" y="1111312"/>
            <a:ext cx="251999" cy="1756800"/>
            <a:chOff x="6246380" y="996100"/>
            <a:chExt cx="251999" cy="17568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737891E-CC03-B4B0-3A24-439B81DC4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380" y="996100"/>
              <a:ext cx="251999" cy="251999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" tIns="0" rIns="0" bIns="36000" rtlCol="0" anchor="ctr"/>
            <a:lstStyle/>
            <a:p>
              <a:pPr algn="ctr"/>
              <a:r>
                <a:rPr lang="en-GB" sz="10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x</a:t>
              </a:r>
              <a:r>
                <a:rPr lang="en-GB" sz="1000" baseline="-250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  <a:endParaRPr lang="en-GB" sz="1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465629A-2BC7-6DE2-D372-5AD76B1B8A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380" y="1497700"/>
              <a:ext cx="251999" cy="251999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" tIns="0" rIns="0" bIns="36000" rtlCol="0" anchor="ctr"/>
            <a:lstStyle/>
            <a:p>
              <a:pPr algn="ctr"/>
              <a:r>
                <a:rPr lang="en-GB" sz="10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x</a:t>
              </a:r>
              <a:r>
                <a:rPr lang="en-GB" sz="1000" baseline="-250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</a:t>
              </a:r>
              <a:endParaRPr lang="en-GB" sz="1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3694E6E-1C81-F003-52C2-836462ACB3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380" y="1999300"/>
              <a:ext cx="251999" cy="251999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" tIns="0" rIns="0" bIns="36000" rtlCol="0" anchor="ctr"/>
            <a:lstStyle/>
            <a:p>
              <a:pPr algn="ctr"/>
              <a:r>
                <a:rPr lang="en-GB" sz="10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x</a:t>
              </a:r>
              <a:r>
                <a:rPr lang="en-GB" sz="1000" baseline="-250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</a:t>
              </a:r>
              <a:endParaRPr lang="en-GB" sz="1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36507A4-CF68-374A-F3DD-CDAF523539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380" y="2500901"/>
              <a:ext cx="251999" cy="251999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" tIns="0" rIns="0" bIns="36000" rtlCol="0" anchor="ctr"/>
            <a:lstStyle/>
            <a:p>
              <a:pPr algn="ctr"/>
              <a:r>
                <a:rPr lang="en-GB" sz="10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x</a:t>
              </a:r>
              <a:r>
                <a:rPr lang="en-GB" sz="1000" baseline="-250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</a:t>
              </a:r>
              <a:endParaRPr lang="en-GB" sz="1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B7ABD29-3F61-19C1-807D-249CE7BD1D08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6348959" y="1237312"/>
            <a:ext cx="737060" cy="627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7F59491-7C6E-B4E1-466E-056B11BC3B92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6348959" y="1738912"/>
            <a:ext cx="745102" cy="23129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D5B123-FAF2-02FD-89BE-138081344ACB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6348959" y="2035681"/>
            <a:ext cx="751573" cy="204831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6E270E-2C77-A6E2-C90E-BEF4BE662921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6348959" y="2138931"/>
            <a:ext cx="739045" cy="603182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7541BB9-D351-C8F7-198F-2050C3372922}"/>
              </a:ext>
            </a:extLst>
          </p:cNvPr>
          <p:cNvCxnSpPr>
            <a:cxnSpLocks noChangeAspect="1"/>
          </p:cNvCxnSpPr>
          <p:nvPr/>
        </p:nvCxnSpPr>
        <p:spPr>
          <a:xfrm rot="-2400000">
            <a:off x="8416853" y="1877674"/>
            <a:ext cx="296517" cy="252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D618434-599C-B636-BF34-4F3F024D9DD7}"/>
              </a:ext>
            </a:extLst>
          </p:cNvPr>
          <p:cNvCxnSpPr>
            <a:cxnSpLocks noChangeAspect="1"/>
          </p:cNvCxnSpPr>
          <p:nvPr/>
        </p:nvCxnSpPr>
        <p:spPr>
          <a:xfrm rot="-2400000">
            <a:off x="9952138" y="1886415"/>
            <a:ext cx="296518" cy="252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A8CF04B-67C6-C03F-E2D7-4A6120B3C9AF}"/>
              </a:ext>
            </a:extLst>
          </p:cNvPr>
          <p:cNvGrpSpPr/>
          <p:nvPr/>
        </p:nvGrpSpPr>
        <p:grpSpPr>
          <a:xfrm>
            <a:off x="8737260" y="1525290"/>
            <a:ext cx="1188000" cy="1008000"/>
            <a:chOff x="7293471" y="1395713"/>
            <a:chExt cx="1188000" cy="100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00D5B4F-2520-6AC2-F639-F9001E8B37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83471" y="1395713"/>
              <a:ext cx="1008000" cy="100800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65CF6A-5716-6459-3AB1-376481BADCAB}"/>
                </a:ext>
              </a:extLst>
            </p:cNvPr>
            <p:cNvSpPr txBox="1"/>
            <p:nvPr/>
          </p:nvSpPr>
          <p:spPr>
            <a:xfrm>
              <a:off x="7293471" y="1684269"/>
              <a:ext cx="118800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400" i="1" dirty="0"/>
                <a:t>Activation function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8B2F32A-4680-BBB3-2633-B656D544B125}"/>
              </a:ext>
            </a:extLst>
          </p:cNvPr>
          <p:cNvGrpSpPr/>
          <p:nvPr/>
        </p:nvGrpSpPr>
        <p:grpSpPr>
          <a:xfrm>
            <a:off x="10167118" y="1658829"/>
            <a:ext cx="1188000" cy="720000"/>
            <a:chOff x="7149471" y="1395713"/>
            <a:chExt cx="1188000" cy="720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48DE02C-5E24-B2A3-98B3-A94C510970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83471" y="1395713"/>
              <a:ext cx="720000" cy="72000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372B43-52FE-BF8A-FC02-F81530285CC6}"/>
                </a:ext>
              </a:extLst>
            </p:cNvPr>
            <p:cNvSpPr txBox="1"/>
            <p:nvPr/>
          </p:nvSpPr>
          <p:spPr>
            <a:xfrm>
              <a:off x="7149471" y="1651291"/>
              <a:ext cx="1188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400" i="1" dirty="0"/>
                <a:t>output</a:t>
              </a:r>
            </a:p>
          </p:txBody>
        </p: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2202AF43-285D-ED9A-EFAB-2EA83A03FE78}"/>
              </a:ext>
            </a:extLst>
          </p:cNvPr>
          <p:cNvSpPr>
            <a:spLocks noChangeAspect="1"/>
          </p:cNvSpPr>
          <p:nvPr/>
        </p:nvSpPr>
        <p:spPr>
          <a:xfrm>
            <a:off x="6535585" y="3252471"/>
            <a:ext cx="216000" cy="216000"/>
          </a:xfrm>
          <a:prstGeom prst="ellipse">
            <a:avLst/>
          </a:prstGeom>
          <a:solidFill>
            <a:srgbClr val="78BEDC">
              <a:alpha val="3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E2BDAC9-532B-E875-F217-8BCEEBB1EB32}"/>
              </a:ext>
            </a:extLst>
          </p:cNvPr>
          <p:cNvSpPr>
            <a:spLocks noChangeAspect="1"/>
          </p:cNvSpPr>
          <p:nvPr/>
        </p:nvSpPr>
        <p:spPr>
          <a:xfrm>
            <a:off x="8570571" y="3252471"/>
            <a:ext cx="216000" cy="216000"/>
          </a:xfrm>
          <a:prstGeom prst="ellipse">
            <a:avLst/>
          </a:prstGeom>
          <a:solidFill>
            <a:srgbClr val="78BEDC">
              <a:alpha val="3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5EAD826-3F26-E0DB-9DD2-632E955BDB6E}"/>
              </a:ext>
            </a:extLst>
          </p:cNvPr>
          <p:cNvSpPr>
            <a:spLocks noChangeAspect="1"/>
          </p:cNvSpPr>
          <p:nvPr/>
        </p:nvSpPr>
        <p:spPr>
          <a:xfrm>
            <a:off x="10581400" y="3252471"/>
            <a:ext cx="216000" cy="216000"/>
          </a:xfrm>
          <a:prstGeom prst="ellipse">
            <a:avLst/>
          </a:prstGeom>
          <a:solidFill>
            <a:srgbClr val="78BEDC">
              <a:alpha val="3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endParaRPr lang="en-GB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6B8530E-0E6E-3530-099C-D6740CD91A14}"/>
              </a:ext>
            </a:extLst>
          </p:cNvPr>
          <p:cNvGrpSpPr>
            <a:grpSpLocks noChangeAspect="1"/>
          </p:cNvGrpSpPr>
          <p:nvPr/>
        </p:nvGrpSpPr>
        <p:grpSpPr>
          <a:xfrm>
            <a:off x="7516673" y="3860593"/>
            <a:ext cx="2008685" cy="2124000"/>
            <a:chOff x="8472196" y="3078458"/>
            <a:chExt cx="2816731" cy="297843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735AD9C-2B69-AA57-9297-76CA3E158A0E}"/>
                </a:ext>
              </a:extLst>
            </p:cNvPr>
            <p:cNvGrpSpPr/>
            <p:nvPr/>
          </p:nvGrpSpPr>
          <p:grpSpPr>
            <a:xfrm>
              <a:off x="8626428" y="3078458"/>
              <a:ext cx="2662499" cy="2698804"/>
              <a:chOff x="8626428" y="3078458"/>
              <a:chExt cx="2662499" cy="2698804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C0C2A60-6A6D-ED03-E076-F341E74C5C5C}"/>
                  </a:ext>
                </a:extLst>
              </p:cNvPr>
              <p:cNvSpPr/>
              <p:nvPr/>
            </p:nvSpPr>
            <p:spPr>
              <a:xfrm>
                <a:off x="8759150" y="3365262"/>
                <a:ext cx="2527988" cy="1181037"/>
              </a:xfrm>
              <a:prstGeom prst="rect">
                <a:avLst/>
              </a:prstGeom>
              <a:solidFill>
                <a:srgbClr val="A8F2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6A74B17-8B20-738E-E5F1-D7DA40ABAEB6}"/>
                  </a:ext>
                </a:extLst>
              </p:cNvPr>
              <p:cNvSpPr/>
              <p:nvPr/>
            </p:nvSpPr>
            <p:spPr>
              <a:xfrm flipV="1">
                <a:off x="8759150" y="4546299"/>
                <a:ext cx="2529777" cy="1223163"/>
              </a:xfrm>
              <a:prstGeom prst="rect">
                <a:avLst/>
              </a:prstGeom>
              <a:solidFill>
                <a:srgbClr val="D0F7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1" name="Triangle 60">
                <a:extLst>
                  <a:ext uri="{FF2B5EF4-FFF2-40B4-BE49-F238E27FC236}">
                    <a16:creationId xmlns:a16="http://schemas.microsoft.com/office/drawing/2014/main" id="{ABCE702E-2760-F644-196B-7D1F88A63B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211290" y="3938298"/>
                <a:ext cx="2388613" cy="1289315"/>
              </a:xfrm>
              <a:prstGeom prst="triangle">
                <a:avLst>
                  <a:gd name="adj" fmla="val 48223"/>
                </a:avLst>
              </a:prstGeom>
              <a:solidFill>
                <a:srgbClr val="0099D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Triangle 61">
                <a:extLst>
                  <a:ext uri="{FF2B5EF4-FFF2-40B4-BE49-F238E27FC236}">
                    <a16:creationId xmlns:a16="http://schemas.microsoft.com/office/drawing/2014/main" id="{6EDF6490-65A1-414F-7831-1693755A81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 flipV="1">
                <a:off x="10475649" y="3734810"/>
                <a:ext cx="386099" cy="1236883"/>
              </a:xfrm>
              <a:prstGeom prst="triangle">
                <a:avLst>
                  <a:gd name="adj" fmla="val 0"/>
                </a:avLst>
              </a:prstGeom>
              <a:solidFill>
                <a:srgbClr val="D0F7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Chord 62">
                <a:extLst>
                  <a:ext uri="{FF2B5EF4-FFF2-40B4-BE49-F238E27FC236}">
                    <a16:creationId xmlns:a16="http://schemas.microsoft.com/office/drawing/2014/main" id="{DAD99822-B725-9467-CE87-A65EBEDA1EE9}"/>
                  </a:ext>
                </a:extLst>
              </p:cNvPr>
              <p:cNvSpPr/>
              <p:nvPr/>
            </p:nvSpPr>
            <p:spPr>
              <a:xfrm rot="6654107">
                <a:off x="10054841" y="4237138"/>
                <a:ext cx="632682" cy="658834"/>
              </a:xfrm>
              <a:prstGeom prst="chord">
                <a:avLst>
                  <a:gd name="adj1" fmla="val 2700000"/>
                  <a:gd name="adj2" fmla="val 12968117"/>
                </a:avLst>
              </a:prstGeom>
              <a:solidFill>
                <a:srgbClr val="D0F7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Chord 63">
                <a:extLst>
                  <a:ext uri="{FF2B5EF4-FFF2-40B4-BE49-F238E27FC236}">
                    <a16:creationId xmlns:a16="http://schemas.microsoft.com/office/drawing/2014/main" id="{7A8A206B-1FF9-3C77-26B3-3466D14D618D}"/>
                  </a:ext>
                </a:extLst>
              </p:cNvPr>
              <p:cNvSpPr/>
              <p:nvPr/>
            </p:nvSpPr>
            <p:spPr>
              <a:xfrm>
                <a:off x="9515654" y="3971917"/>
                <a:ext cx="632682" cy="658834"/>
              </a:xfrm>
              <a:prstGeom prst="chord">
                <a:avLst>
                  <a:gd name="adj1" fmla="val 2700000"/>
                  <a:gd name="adj2" fmla="val 12968117"/>
                </a:avLst>
              </a:prstGeom>
              <a:solidFill>
                <a:srgbClr val="A8F2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Chord 64">
                <a:extLst>
                  <a:ext uri="{FF2B5EF4-FFF2-40B4-BE49-F238E27FC236}">
                    <a16:creationId xmlns:a16="http://schemas.microsoft.com/office/drawing/2014/main" id="{A13F390B-9CD5-5800-8AA0-00CE559DE192}"/>
                  </a:ext>
                </a:extLst>
              </p:cNvPr>
              <p:cNvSpPr/>
              <p:nvPr/>
            </p:nvSpPr>
            <p:spPr>
              <a:xfrm rot="16551713">
                <a:off x="9286180" y="4324229"/>
                <a:ext cx="785412" cy="1044000"/>
              </a:xfrm>
              <a:prstGeom prst="chord">
                <a:avLst>
                  <a:gd name="adj1" fmla="val 2700000"/>
                  <a:gd name="adj2" fmla="val 12968117"/>
                </a:avLst>
              </a:prstGeom>
              <a:solidFill>
                <a:srgbClr val="0099D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81FB8AA-39DA-2A66-E96E-421CE72DBD0A}"/>
                  </a:ext>
                </a:extLst>
              </p:cNvPr>
              <p:cNvSpPr/>
              <p:nvPr/>
            </p:nvSpPr>
            <p:spPr>
              <a:xfrm rot="21394246">
                <a:off x="10335782" y="4226387"/>
                <a:ext cx="856154" cy="285798"/>
              </a:xfrm>
              <a:prstGeom prst="rect">
                <a:avLst/>
              </a:prstGeom>
              <a:solidFill>
                <a:srgbClr val="D0F7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391F842-3449-982D-5A18-0914856D0557}"/>
                  </a:ext>
                </a:extLst>
              </p:cNvPr>
              <p:cNvSpPr/>
              <p:nvPr/>
            </p:nvSpPr>
            <p:spPr>
              <a:xfrm rot="3264904">
                <a:off x="8673579" y="3728262"/>
                <a:ext cx="1273398" cy="285798"/>
              </a:xfrm>
              <a:prstGeom prst="rect">
                <a:avLst/>
              </a:prstGeom>
              <a:solidFill>
                <a:srgbClr val="A8F2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7341F3A-78EA-BC47-B9FF-0E1DF6758B52}"/>
                  </a:ext>
                </a:extLst>
              </p:cNvPr>
              <p:cNvSpPr/>
              <p:nvPr/>
            </p:nvSpPr>
            <p:spPr>
              <a:xfrm rot="19744967">
                <a:off x="8626428" y="5203907"/>
                <a:ext cx="1420013" cy="336923"/>
              </a:xfrm>
              <a:prstGeom prst="rect">
                <a:avLst/>
              </a:prstGeom>
              <a:solidFill>
                <a:srgbClr val="0099D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D8CCA3C-CCF8-B560-8C9E-C20A26DE3605}"/>
                  </a:ext>
                </a:extLst>
              </p:cNvPr>
              <p:cNvGrpSpPr/>
              <p:nvPr/>
            </p:nvGrpSpPr>
            <p:grpSpPr>
              <a:xfrm rot="21423442">
                <a:off x="9123288" y="3683157"/>
                <a:ext cx="1773970" cy="1742775"/>
                <a:chOff x="7428308" y="3701494"/>
                <a:chExt cx="1773970" cy="1742775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CA7C1041-2B33-44E0-5A0D-9865CB7E2B75}"/>
                    </a:ext>
                  </a:extLst>
                </p:cNvPr>
                <p:cNvGrpSpPr/>
                <p:nvPr/>
              </p:nvGrpSpPr>
              <p:grpSpPr>
                <a:xfrm rot="1116372">
                  <a:off x="7950063" y="3701494"/>
                  <a:ext cx="1156713" cy="992435"/>
                  <a:chOff x="6783324" y="4072471"/>
                  <a:chExt cx="1334252" cy="1144762"/>
                </a:xfrm>
                <a:solidFill>
                  <a:schemeClr val="accent1">
                    <a:lumMod val="60000"/>
                    <a:lumOff val="40000"/>
                  </a:schemeClr>
                </a:solidFill>
              </p:grpSpPr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9C840136-85A8-E6C1-8617-15A61BBB34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9932" y="505632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5458ED9D-7D80-F299-1FE2-A384E70A8A8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8475" y="415439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27B9CD2E-2CD5-CC2B-1DAA-7C71FE3A896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63032" y="4305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2A278527-4368-2552-AC54-48F583AF90A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57044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E0F5E1C6-7AE7-E614-EA61-AC05638CEBA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54854" y="501259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C661DA1D-5016-9C71-2488-B52A85DF71B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7393" y="486810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9BE44B62-0F76-C14E-50D0-8E940BA86F9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21393" y="473247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7" name="Oval 166">
                    <a:extLst>
                      <a:ext uri="{FF2B5EF4-FFF2-40B4-BE49-F238E27FC236}">
                        <a16:creationId xmlns:a16="http://schemas.microsoft.com/office/drawing/2014/main" id="{79F7F6AD-7E50-8612-CEA5-FED3297C99D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66797" y="507180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D0D4F8AB-EFC7-96B4-1F23-2BA35F6BE1B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83209" y="509232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EE9332AD-D181-2C65-8498-1458E158A1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3086" y="511873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FBEA4327-2D91-114F-42B1-4BBB62B36BE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61" y="510078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13B3C14C-7DD5-4C50-E936-CA4EF14A09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20" y="492041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56DC4F03-486C-39E0-0896-A2E160F236B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8680" y="478494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3" name="Oval 172">
                    <a:extLst>
                      <a:ext uri="{FF2B5EF4-FFF2-40B4-BE49-F238E27FC236}">
                        <a16:creationId xmlns:a16="http://schemas.microsoft.com/office/drawing/2014/main" id="{7ABD7A85-C9A1-5596-153D-6CFDE04176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00073" y="501989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4B918A76-7C0A-3080-D80E-6B0C15B0F25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2108" y="497309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78A1894C-F184-40EF-D409-8E9759A4AB8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6009" y="514523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6" name="Oval 175">
                    <a:extLst>
                      <a:ext uri="{FF2B5EF4-FFF2-40B4-BE49-F238E27FC236}">
                        <a16:creationId xmlns:a16="http://schemas.microsoft.com/office/drawing/2014/main" id="{899090DB-CAE9-1586-1634-72E8863C440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4345" y="465750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88764642-3A07-7302-ED43-EF12DF465A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428988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E500445B-6013-37FC-E143-01A2346D326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30567" y="420263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Oval 178">
                    <a:extLst>
                      <a:ext uri="{FF2B5EF4-FFF2-40B4-BE49-F238E27FC236}">
                        <a16:creationId xmlns:a16="http://schemas.microsoft.com/office/drawing/2014/main" id="{11822650-3B74-02C4-41F2-70F4FD827FF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320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77AED664-58FA-82BF-CD9B-8EA18E8BF56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1932" y="508436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Oval 180">
                    <a:extLst>
                      <a:ext uri="{FF2B5EF4-FFF2-40B4-BE49-F238E27FC236}">
                        <a16:creationId xmlns:a16="http://schemas.microsoft.com/office/drawing/2014/main" id="{33F36568-6F79-965D-74FD-3BB850A054B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3324" y="453731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19E51FD4-86CE-6BF9-8B23-51685BED78A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18194" y="426357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8290AA3D-1CFE-D214-63D0-B5117E00D62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41144" y="4122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4" name="Oval 183">
                    <a:extLst>
                      <a:ext uri="{FF2B5EF4-FFF2-40B4-BE49-F238E27FC236}">
                        <a16:creationId xmlns:a16="http://schemas.microsoft.com/office/drawing/2014/main" id="{96B1C6F9-FDE7-45AD-7978-79AAF19F68F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03080" y="4177012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5" name="Oval 184">
                    <a:extLst>
                      <a:ext uri="{FF2B5EF4-FFF2-40B4-BE49-F238E27FC236}">
                        <a16:creationId xmlns:a16="http://schemas.microsoft.com/office/drawing/2014/main" id="{1A496769-3F5D-F986-E026-EE206417F0B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5144" y="407247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4C9CDC7C-5224-DD59-1E39-E31B2EC2340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13144" y="415960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7" name="Oval 186">
                    <a:extLst>
                      <a:ext uri="{FF2B5EF4-FFF2-40B4-BE49-F238E27FC236}">
                        <a16:creationId xmlns:a16="http://schemas.microsoft.com/office/drawing/2014/main" id="{754FE226-2F7B-482C-6C13-36A2999CA89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469698" y="4134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8E8CDE82-D7FF-D2F8-3794-F09DEAD49A2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554035" y="409466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A2C16CB9-6A4F-BCCC-9AFD-DA5E4B878A3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12375" y="419893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200A817A-508B-CF64-CBB0-0EB0455219B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22211" y="412829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7072B13-C1CF-5B95-E2BC-187BE9E5FBA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08199" y="416168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0D564155-29C3-5743-BEEF-6612A1828E7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8587" y="4146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5D211FBF-F656-62CA-9AA9-4D1FBE061F6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42739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4" name="Oval 193">
                    <a:extLst>
                      <a:ext uri="{FF2B5EF4-FFF2-40B4-BE49-F238E27FC236}">
                        <a16:creationId xmlns:a16="http://schemas.microsoft.com/office/drawing/2014/main" id="{7F91197E-4DB0-D5FF-6E14-6DAF72888AE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00956" y="480029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ACC4D614-530C-FD10-ED43-0787D4D9231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95456" y="467637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8F847C43-6FFA-55B2-2CF3-ABF900AA23A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1829" y="435200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E45588F8-FFBD-0978-A6DF-3322C69C57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29405" y="425553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91CCF85E-FF72-F21D-7401-D9E8841CF79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93796" y="419300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935410B6-EF16-5646-7491-008B588E696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45576" y="433019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A267416A-3033-633F-9756-8D5D2AE4DFE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42283" y="419768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1B06CA37-CA31-5B4B-C223-90CEA4167E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20295" y="4134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60D98F38-8474-57C2-9422-04401241FD0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29140" y="4259632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79C9D87A-E0D2-B5CF-5607-3151E3F63888}"/>
                    </a:ext>
                  </a:extLst>
                </p:cNvPr>
                <p:cNvGrpSpPr/>
                <p:nvPr/>
              </p:nvGrpSpPr>
              <p:grpSpPr>
                <a:xfrm rot="8505658">
                  <a:off x="8045567" y="4451832"/>
                  <a:ext cx="1156711" cy="992437"/>
                  <a:chOff x="6783324" y="4072471"/>
                  <a:chExt cx="1334252" cy="1144762"/>
                </a:xfrm>
                <a:solidFill>
                  <a:schemeClr val="accent3">
                    <a:lumMod val="60000"/>
                    <a:lumOff val="40000"/>
                  </a:schemeClr>
                </a:solidFill>
              </p:grpSpPr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127FAD3D-35FC-B4E6-5BC7-D232C1990EE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9932" y="505632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06E282CB-8602-BF39-450C-AEA4A35C232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8475" y="415439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C7B13F57-F893-489D-B83E-020CD071F03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63032" y="4305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0" name="Oval 119">
                    <a:extLst>
                      <a:ext uri="{FF2B5EF4-FFF2-40B4-BE49-F238E27FC236}">
                        <a16:creationId xmlns:a16="http://schemas.microsoft.com/office/drawing/2014/main" id="{43E69D55-8DA9-E47B-EFE7-B1304F9AD70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57044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1723A584-4599-B5CF-BECA-4A24FB67A47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54854" y="501259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7933FF15-7207-A2F0-A9F3-9A5120C5CB8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7393" y="486810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48573A72-02D8-366A-B1EF-D34F0E97D43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21393" y="473247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26527DAD-3F7F-1848-634C-188C16E48B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66797" y="507180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A9804317-634B-C224-FD84-A594AA0E15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83209" y="509232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5E0AEC19-4EA6-F329-325E-EA303E3A48B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3086" y="511873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63D3DF3E-04CE-8D69-0606-6B563FC5D11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61" y="510078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E9965082-3207-FD10-2C53-530890E4E1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20" y="492041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ABA66A2B-4FBD-FDAF-2C75-C4C2D78892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8680" y="478494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55607386-8AE6-E91C-984F-6408A044127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00073" y="501989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E394A8F8-69D3-9467-7DAD-BB398B48B24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2108" y="497309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82C64A22-E62E-3CE9-0D8F-42E0216436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6009" y="514523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A811B5C8-3E9A-0D8F-FCC2-35C27D7EB21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4345" y="465750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3B869152-D56E-55E1-808A-CB875FA0B55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428988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5" name="Oval 134">
                    <a:extLst>
                      <a:ext uri="{FF2B5EF4-FFF2-40B4-BE49-F238E27FC236}">
                        <a16:creationId xmlns:a16="http://schemas.microsoft.com/office/drawing/2014/main" id="{5DC1BCB1-81F0-F6FC-13E0-1130BB58EED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30567" y="420263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A1FE1ED5-CA72-79B7-3E4D-0DB5C99299B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320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F329621C-1EFA-1171-D1BF-6B9614F4D73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1932" y="5084364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256DB5D3-DFBD-CD52-98F6-235FE821A80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3324" y="453731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F907BE22-C621-2ED9-B7C9-E107272EA5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18194" y="426357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0" name="Oval 139">
                    <a:extLst>
                      <a:ext uri="{FF2B5EF4-FFF2-40B4-BE49-F238E27FC236}">
                        <a16:creationId xmlns:a16="http://schemas.microsoft.com/office/drawing/2014/main" id="{C38D3256-CE89-160C-D596-33829E8360B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41144" y="4122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C8E0D3E0-C8C1-C90E-1418-0A8DD89960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03080" y="4177012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F691A738-3543-CD3D-A7AD-B23E7ABB116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5144" y="407247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57E8D1AE-285B-AA6F-EAAB-41C917E7B97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13144" y="4159605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9C7F8E5C-2594-6430-4BAB-7C055BA8E70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469698" y="4134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A6366E88-B80E-7118-E0AB-76445C2053D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554035" y="409466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6BC2011D-8093-1D5C-6F16-18EE5468E5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12375" y="419893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39AEAE76-4527-ECA1-C502-17674FD8240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22211" y="412829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51E3E729-AAF1-0A8C-D895-5C19412601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08199" y="416168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A4B6FA3B-42AD-FAA1-2EFC-91BF268BA21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8587" y="414641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56F39FD2-38B8-3152-79E0-28640117A80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42739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EB62CF44-034A-0EBD-E4DC-C24C604401F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00956" y="480029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10814F59-43FA-CA19-7D53-EC73C499B64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95456" y="4676371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D67CC798-B787-71E1-A80E-83EBB097EF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1829" y="4352007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A7879B37-9505-A4AC-9656-6F18808C4B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29405" y="425553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1B6523F7-60F6-253D-0B67-2FD2DACD69E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93796" y="4193000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id="{890214D8-776E-DEDB-70E3-F336F10AA6D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45576" y="4330196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A09B115A-C15E-2AE3-7592-2640294E1B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42283" y="4197683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4877AA17-C6A7-801C-2BFD-7C3BC8486A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20295" y="4134929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4B015A68-66AD-45C1-8B33-A20F18029D9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29140" y="4259632"/>
                    <a:ext cx="72000" cy="72000"/>
                  </a:xfrm>
                  <a:prstGeom prst="ellipse">
                    <a:avLst/>
                  </a:prstGeom>
                  <a:grp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EB03456-0AE5-E043-2FFD-14BC1EC82E2F}"/>
                    </a:ext>
                  </a:extLst>
                </p:cNvPr>
                <p:cNvGrpSpPr/>
                <p:nvPr/>
              </p:nvGrpSpPr>
              <p:grpSpPr>
                <a:xfrm rot="16141299">
                  <a:off x="7346171" y="4133340"/>
                  <a:ext cx="1156711" cy="992437"/>
                  <a:chOff x="6783324" y="4072471"/>
                  <a:chExt cx="1334252" cy="1144762"/>
                </a:xfrm>
              </p:grpSpPr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DBC9228B-A12C-70E2-8D07-3DAF77B053C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9932" y="5056324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E063A14B-E82B-ACAB-9993-99B0E63AEF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8475" y="415439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75648600-0B89-55E7-56AA-A8C39A43EF7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63032" y="430592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01A1ED56-CD61-4D2F-2CB7-6846AAAF7AC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570447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33C258E0-7D06-D370-01D0-68FCE7BF068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54854" y="5012595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6E6B617F-4888-7EA3-3B5B-AAA09A870CF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7393" y="486810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3C7E2B23-F7F4-F94F-422A-33AEBCB1A40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21393" y="473247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BD50ACD4-7709-08CD-043B-0C3993B03D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66797" y="5071807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180F550E-BBD2-C99F-C07C-04267CA26E7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83209" y="5092324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62CFDBB9-BA7D-5B83-7E23-C4921FF7BDE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3086" y="511873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74B3A706-23A1-F2BB-AEA4-5C4A142D8C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61" y="5100786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2E3DB9EC-A42C-2987-F394-6C83293D9D9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9820" y="492041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FBCFF5D3-2EB6-6FD5-8CAF-0BB0D0D6AB2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38680" y="4784940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4872A25E-833C-30E9-90DA-BB31EBE5143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00073" y="501989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D5879767-EEC1-97E8-C4BF-933989823D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2108" y="497309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C15BE4FC-0AE1-FB57-5CAB-DCF007E63FC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26009" y="514523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9BC8219A-D2F7-96AC-02D4-7288491ED78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4345" y="465750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F0B02906-2DCA-FA24-C0A9-F68132F872B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63760" y="4428988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20458B80-157D-E54D-66E7-C31486FBF7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30567" y="4202630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3" name="Oval 92">
                    <a:extLst>
                      <a:ext uri="{FF2B5EF4-FFF2-40B4-BE49-F238E27FC236}">
                        <a16:creationId xmlns:a16="http://schemas.microsoft.com/office/drawing/2014/main" id="{E674C2A2-6799-9138-7ABA-B9B7D978F45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32041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2EF711C6-ED9A-AFC3-F61D-4986345ABAC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1932" y="5084364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F6BE2C7A-1227-72E5-3673-E89E8DEACBD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83324" y="4537315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66F54F9D-BB68-E777-4087-1790C1C9700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18194" y="4263577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B452316B-D71B-73BA-83CA-0562553022B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41144" y="412241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D6949015-0AB8-1B45-D173-A4197CE0DC3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03080" y="4177012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9D3649C0-8888-243D-EAF4-8EF5A2CCE42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5144" y="407247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D83167C4-EC60-ACFC-A20A-0202A49CFE4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13144" y="4159605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CBED5AAA-71DB-C15C-C7C3-9807ADD45AC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469698" y="413492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0AEADA51-7E2C-D1BA-1471-83C6857473E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554035" y="409466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2CF47F8C-B48A-B034-FA64-3BCCEF32E7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12375" y="419893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E1A1F674-9DD9-6F31-62C4-A3F4298AB1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22211" y="4128296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D5D10958-2BFC-8EFD-D4F7-E4C4A87CB27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08199" y="416168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50D2DFB7-2410-55C4-7004-55754501144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8587" y="414641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56A775CD-BE63-C611-47A3-D84AEFA1F9A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928629" y="4427397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2FE6E3E6-91CE-CAD3-00AB-BC81D419D3A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00956" y="480029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8625BE26-ED65-F899-2653-02F44E9B6B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95456" y="4676371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2DA5D7F5-E927-578C-CA99-8CC39F8AB54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51829" y="4352007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3210C57C-C64D-E425-AB54-E899EAD64E9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29405" y="425553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D0D01D74-5209-F797-B5FF-AA2C1586953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93796" y="4193000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607FFB3D-806D-860D-7742-D320971FF4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45576" y="4330196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376BB715-BD17-FF3C-CFA8-5FE82D25748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42283" y="419768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5A3861AF-6B3C-744D-40B0-425B80E5A32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20295" y="4134929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F88955F1-2B11-CFE6-EB73-C0CA54D0004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929140" y="4259632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A968B01-2852-605F-5A68-B6F5DE504E18}"/>
                  </a:ext>
                </a:extLst>
              </p:cNvPr>
              <p:cNvSpPr/>
              <p:nvPr/>
            </p:nvSpPr>
            <p:spPr>
              <a:xfrm>
                <a:off x="8759148" y="3078458"/>
                <a:ext cx="1343072" cy="2857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097621C-E925-5F2E-349D-6185CFFA5038}"/>
                </a:ext>
              </a:extLst>
            </p:cNvPr>
            <p:cNvSpPr/>
            <p:nvPr/>
          </p:nvSpPr>
          <p:spPr>
            <a:xfrm rot="5400000">
              <a:off x="7943559" y="5066172"/>
              <a:ext cx="1343072" cy="285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6D4436C-9816-6E5A-73F1-78B09E3418AA}"/>
                </a:ext>
              </a:extLst>
            </p:cNvPr>
            <p:cNvSpPr/>
            <p:nvPr/>
          </p:nvSpPr>
          <p:spPr>
            <a:xfrm>
              <a:off x="8667490" y="5771090"/>
              <a:ext cx="1343072" cy="285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3" name="Oval 202">
            <a:extLst>
              <a:ext uri="{FF2B5EF4-FFF2-40B4-BE49-F238E27FC236}">
                <a16:creationId xmlns:a16="http://schemas.microsoft.com/office/drawing/2014/main" id="{D0F6E5AF-4EB8-CD53-4A6E-BC01824FD9FF}"/>
              </a:ext>
            </a:extLst>
          </p:cNvPr>
          <p:cNvSpPr>
            <a:spLocks noChangeAspect="1"/>
          </p:cNvSpPr>
          <p:nvPr/>
        </p:nvSpPr>
        <p:spPr>
          <a:xfrm>
            <a:off x="6535585" y="1220072"/>
            <a:ext cx="251999" cy="2519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0" rIns="0" bIns="36000" rtlCol="0" anchor="ctr"/>
          <a:lstStyle/>
          <a:p>
            <a:pPr algn="ctr"/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</a:t>
            </a:r>
            <a:r>
              <a:rPr lang="en-GB" sz="1000" baseline="-250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endParaRPr lang="en-GB" sz="1000" baseline="-25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7D53CFDB-51D4-5439-7BE8-A30DD405780D}"/>
              </a:ext>
            </a:extLst>
          </p:cNvPr>
          <p:cNvSpPr>
            <a:spLocks noChangeAspect="1"/>
          </p:cNvSpPr>
          <p:nvPr/>
        </p:nvSpPr>
        <p:spPr>
          <a:xfrm>
            <a:off x="6535585" y="1596892"/>
            <a:ext cx="251999" cy="2519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0" rIns="0" bIns="36000" rtlCol="0" anchor="ctr"/>
          <a:lstStyle/>
          <a:p>
            <a:pPr algn="ctr"/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</a:t>
            </a:r>
            <a:r>
              <a:rPr lang="en-GB" sz="1000" baseline="-250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endParaRPr lang="en-GB" sz="1000" baseline="-25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6951D1F3-C0C4-A09B-FE9F-199087E7A535}"/>
              </a:ext>
            </a:extLst>
          </p:cNvPr>
          <p:cNvSpPr>
            <a:spLocks noChangeAspect="1"/>
          </p:cNvSpPr>
          <p:nvPr/>
        </p:nvSpPr>
        <p:spPr>
          <a:xfrm>
            <a:off x="6535585" y="2151873"/>
            <a:ext cx="251999" cy="2519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0" rIns="0" bIns="36000" rtlCol="0" anchor="ctr"/>
          <a:lstStyle/>
          <a:p>
            <a:pPr algn="ctr"/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</a:t>
            </a:r>
            <a:r>
              <a:rPr lang="en-GB" sz="1000" baseline="-250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endParaRPr lang="en-GB" sz="1000" baseline="-25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151BF930-292E-71E0-AEB0-9A85BE5C1966}"/>
              </a:ext>
            </a:extLst>
          </p:cNvPr>
          <p:cNvSpPr>
            <a:spLocks noChangeAspect="1"/>
          </p:cNvSpPr>
          <p:nvPr/>
        </p:nvSpPr>
        <p:spPr>
          <a:xfrm>
            <a:off x="6535585" y="2521104"/>
            <a:ext cx="251999" cy="2519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" tIns="0" rIns="0" bIns="36000" rtlCol="0" anchor="ctr"/>
          <a:lstStyle/>
          <a:p>
            <a:pPr algn="ctr"/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</a:t>
            </a:r>
            <a:r>
              <a:rPr lang="en-GB" sz="1000" baseline="-250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endParaRPr lang="en-GB" sz="1000" baseline="-25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6624697A-5988-0EDE-B45F-5312490085C0}"/>
              </a:ext>
            </a:extLst>
          </p:cNvPr>
          <p:cNvSpPr txBox="1"/>
          <p:nvPr/>
        </p:nvSpPr>
        <p:spPr>
          <a:xfrm>
            <a:off x="333618" y="3906201"/>
            <a:ext cx="20542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b="1" i="1" dirty="0"/>
              <a:t>Activation functions: </a:t>
            </a:r>
          </a:p>
        </p:txBody>
      </p: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59CC1D64-A096-E3A6-E78C-5375EF831A95}"/>
              </a:ext>
            </a:extLst>
          </p:cNvPr>
          <p:cNvGrpSpPr/>
          <p:nvPr/>
        </p:nvGrpSpPr>
        <p:grpSpPr>
          <a:xfrm>
            <a:off x="2735803" y="4451192"/>
            <a:ext cx="2054219" cy="1385155"/>
            <a:chOff x="2246708" y="4657690"/>
            <a:chExt cx="2054219" cy="1385155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C79177F-21EE-9ABD-9FF5-04D72AC728C1}"/>
                </a:ext>
              </a:extLst>
            </p:cNvPr>
            <p:cNvGrpSpPr/>
            <p:nvPr/>
          </p:nvGrpSpPr>
          <p:grpSpPr>
            <a:xfrm>
              <a:off x="2620000" y="4657690"/>
              <a:ext cx="1303257" cy="1044000"/>
              <a:chOff x="2620000" y="4657690"/>
              <a:chExt cx="1303257" cy="1044000"/>
            </a:xfrm>
          </p:grpSpPr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65ED1CB5-1B16-B72B-87BB-8CEA9D793CA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3292507" y="4548545"/>
                <a:ext cx="0" cy="126150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C384ACCD-FAC1-7FAB-7476-73A514D96C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60484" y="4657690"/>
                <a:ext cx="0" cy="104400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1B74BB01-5217-05AD-94BA-B723FBF668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620000" y="4739746"/>
                <a:ext cx="1280967" cy="899999"/>
                <a:chOff x="1785541" y="4118267"/>
                <a:chExt cx="2054641" cy="1443575"/>
              </a:xfrm>
            </p:grpSpPr>
            <p:sp>
              <p:nvSpPr>
                <p:cNvPr id="232" name="Arc 231">
                  <a:extLst>
                    <a:ext uri="{FF2B5EF4-FFF2-40B4-BE49-F238E27FC236}">
                      <a16:creationId xmlns:a16="http://schemas.microsoft.com/office/drawing/2014/main" id="{4B1485BE-2D24-18F1-D9E2-EE76B218A201}"/>
                    </a:ext>
                  </a:extLst>
                </p:cNvPr>
                <p:cNvSpPr/>
                <p:nvPr/>
              </p:nvSpPr>
              <p:spPr>
                <a:xfrm flipH="1">
                  <a:off x="2881124" y="4118267"/>
                  <a:ext cx="914401" cy="914400"/>
                </a:xfrm>
                <a:prstGeom prst="arc">
                  <a:avLst/>
                </a:prstGeom>
                <a:ln w="31750" cap="rnd">
                  <a:solidFill>
                    <a:schemeClr val="accent1">
                      <a:lumMod val="75000"/>
                    </a:schemeClr>
                  </a:solidFill>
                  <a:round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3" name="Arc 232">
                  <a:extLst>
                    <a:ext uri="{FF2B5EF4-FFF2-40B4-BE49-F238E27FC236}">
                      <a16:creationId xmlns:a16="http://schemas.microsoft.com/office/drawing/2014/main" id="{DBA4ABB6-4B95-59D1-4EF7-1430DB239521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830201" y="4647441"/>
                  <a:ext cx="914401" cy="914401"/>
                </a:xfrm>
                <a:prstGeom prst="arc">
                  <a:avLst/>
                </a:prstGeom>
                <a:ln w="31750" cap="rnd">
                  <a:solidFill>
                    <a:schemeClr val="accent1">
                      <a:lumMod val="75000"/>
                    </a:schemeClr>
                  </a:solidFill>
                  <a:round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8396071E-D376-6555-BB3C-2AA0B26CD7BE}"/>
                    </a:ext>
                  </a:extLst>
                </p:cNvPr>
                <p:cNvCxnSpPr>
                  <a:cxnSpLocks/>
                  <a:stCxn id="232" idx="2"/>
                  <a:endCxn id="233" idx="0"/>
                </p:cNvCxnSpPr>
                <p:nvPr/>
              </p:nvCxnSpPr>
              <p:spPr>
                <a:xfrm flipH="1">
                  <a:off x="2744603" y="4575467"/>
                  <a:ext cx="136521" cy="529175"/>
                </a:xfrm>
                <a:prstGeom prst="line">
                  <a:avLst/>
                </a:prstGeom>
                <a:ln w="317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A2013185-30D8-1D7C-AC56-827CF85585FA}"/>
                    </a:ext>
                  </a:extLst>
                </p:cNvPr>
                <p:cNvCxnSpPr>
                  <a:cxnSpLocks/>
                  <a:endCxn id="232" idx="0"/>
                </p:cNvCxnSpPr>
                <p:nvPr/>
              </p:nvCxnSpPr>
              <p:spPr>
                <a:xfrm flipH="1">
                  <a:off x="3338324" y="4118267"/>
                  <a:ext cx="501858" cy="0"/>
                </a:xfrm>
                <a:prstGeom prst="line">
                  <a:avLst/>
                </a:prstGeom>
                <a:ln w="317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6A1E355C-49C5-F121-6C5F-B0F7EC2C65F7}"/>
                    </a:ext>
                  </a:extLst>
                </p:cNvPr>
                <p:cNvCxnSpPr>
                  <a:cxnSpLocks/>
                  <a:stCxn id="233" idx="2"/>
                </p:cNvCxnSpPr>
                <p:nvPr/>
              </p:nvCxnSpPr>
              <p:spPr>
                <a:xfrm flipH="1">
                  <a:off x="1785541" y="5561840"/>
                  <a:ext cx="501860" cy="0"/>
                </a:xfrm>
                <a:prstGeom prst="line">
                  <a:avLst/>
                </a:prstGeom>
                <a:ln w="317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3D8B2EDB-9800-A99B-E4EF-5EDE15B9D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9685" y="5154651"/>
              <a:ext cx="251999" cy="25199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" tIns="0" rIns="0" bIns="36000" rtlCol="0" anchor="ctr"/>
            <a:lstStyle/>
            <a:p>
              <a:pPr algn="ctr"/>
              <a:r>
                <a:rPr lang="en-GB" sz="1000" dirty="0">
                  <a:solidFill>
                    <a:schemeClr val="bg2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  <a:endParaRPr lang="en-GB" sz="1000" baseline="-250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959917C8-DA88-AFA5-3BDD-755DF1ABAF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8316" y="5133054"/>
              <a:ext cx="251999" cy="25199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" tIns="0" rIns="0" bIns="36000" rtlCol="0" anchor="ctr"/>
            <a:lstStyle/>
            <a:p>
              <a:pPr algn="ctr"/>
              <a:r>
                <a:rPr lang="en-GB" sz="1000" dirty="0">
                  <a:solidFill>
                    <a:schemeClr val="bg2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+</a:t>
              </a:r>
              <a:endParaRPr lang="en-GB" sz="1000" baseline="-250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A3A90BCB-DF9D-0778-BD6A-D6E4A81D7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3657" y="5148593"/>
              <a:ext cx="251999" cy="25199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" tIns="0" rIns="0" bIns="36000" rtlCol="0" anchor="ctr"/>
            <a:lstStyle/>
            <a:p>
              <a:pPr algn="ctr"/>
              <a:r>
                <a:rPr lang="en-GB" sz="1000" dirty="0">
                  <a:solidFill>
                    <a:schemeClr val="bg2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</a:t>
              </a:r>
              <a:endParaRPr lang="en-GB" sz="1000" baseline="-250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54" name="TextBox 2053">
              <a:extLst>
                <a:ext uri="{FF2B5EF4-FFF2-40B4-BE49-F238E27FC236}">
                  <a16:creationId xmlns:a16="http://schemas.microsoft.com/office/drawing/2014/main" id="{A50BBD26-C075-C5A1-8E4C-52458317C27B}"/>
                </a:ext>
              </a:extLst>
            </p:cNvPr>
            <p:cNvSpPr txBox="1"/>
            <p:nvPr/>
          </p:nvSpPr>
          <p:spPr>
            <a:xfrm>
              <a:off x="2246708" y="5827401"/>
              <a:ext cx="205421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400" i="1" dirty="0"/>
                <a:t>Tanh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D7FF8954-BB72-9008-514E-84BEE1DBE470}"/>
              </a:ext>
            </a:extLst>
          </p:cNvPr>
          <p:cNvGrpSpPr/>
          <p:nvPr/>
        </p:nvGrpSpPr>
        <p:grpSpPr>
          <a:xfrm>
            <a:off x="840171" y="4261920"/>
            <a:ext cx="2054219" cy="1595692"/>
            <a:chOff x="535373" y="4447153"/>
            <a:chExt cx="2054219" cy="1595692"/>
          </a:xfrm>
        </p:grpSpPr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B76ABB00-4C69-CF8B-7987-C7E67DFE28DD}"/>
                </a:ext>
              </a:extLst>
            </p:cNvPr>
            <p:cNvSpPr txBox="1"/>
            <p:nvPr/>
          </p:nvSpPr>
          <p:spPr>
            <a:xfrm>
              <a:off x="535373" y="5827401"/>
              <a:ext cx="205421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400" i="1" dirty="0"/>
                <a:t>Sigmoid</a:t>
              </a:r>
            </a:p>
          </p:txBody>
        </p:sp>
        <p:grpSp>
          <p:nvGrpSpPr>
            <p:cNvPr id="2065" name="Group 2064">
              <a:extLst>
                <a:ext uri="{FF2B5EF4-FFF2-40B4-BE49-F238E27FC236}">
                  <a16:creationId xmlns:a16="http://schemas.microsoft.com/office/drawing/2014/main" id="{DD785311-58C1-C0E6-834B-C4642A7503C2}"/>
                </a:ext>
              </a:extLst>
            </p:cNvPr>
            <p:cNvGrpSpPr/>
            <p:nvPr/>
          </p:nvGrpSpPr>
          <p:grpSpPr>
            <a:xfrm>
              <a:off x="735763" y="4447153"/>
              <a:ext cx="1535686" cy="1407708"/>
              <a:chOff x="735763" y="4447153"/>
              <a:chExt cx="1535686" cy="1407708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AB09B848-F0AB-00BA-8F5D-A035586E16FD}"/>
                  </a:ext>
                </a:extLst>
              </p:cNvPr>
              <p:cNvGrpSpPr/>
              <p:nvPr/>
            </p:nvGrpSpPr>
            <p:grpSpPr>
              <a:xfrm>
                <a:off x="864234" y="4647443"/>
                <a:ext cx="1280967" cy="1044000"/>
                <a:chOff x="864234" y="4647443"/>
                <a:chExt cx="1280967" cy="1044000"/>
              </a:xfrm>
            </p:grpSpPr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876584B3-055B-995C-7945-618D3C91246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73968" y="4647443"/>
                  <a:ext cx="1261500" cy="1044000"/>
                  <a:chOff x="876654" y="4743908"/>
                  <a:chExt cx="1044000" cy="864000"/>
                </a:xfrm>
              </p:grpSpPr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A27AD5C0-4B9B-1EBA-E289-4E6B53A173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 flipV="1">
                    <a:off x="1398654" y="5013267"/>
                    <a:ext cx="0" cy="1044000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50000"/>
                      </a:schemeClr>
                    </a:soli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3D9503F6-8826-B6CC-A839-3A79DBD4BD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398654" y="4743908"/>
                    <a:ext cx="0" cy="864000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50000"/>
                      </a:schemeClr>
                    </a:soli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CC8AAB41-7992-8F1C-BA31-27CD2E3E010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64234" y="4679165"/>
                  <a:ext cx="1280967" cy="899999"/>
                  <a:chOff x="1785541" y="4118267"/>
                  <a:chExt cx="2054641" cy="1443575"/>
                </a:xfrm>
              </p:grpSpPr>
              <p:sp>
                <p:nvSpPr>
                  <p:cNvPr id="214" name="Arc 213">
                    <a:extLst>
                      <a:ext uri="{FF2B5EF4-FFF2-40B4-BE49-F238E27FC236}">
                        <a16:creationId xmlns:a16="http://schemas.microsoft.com/office/drawing/2014/main" id="{14651377-7B34-694D-1BCB-FABD76E93A51}"/>
                      </a:ext>
                    </a:extLst>
                  </p:cNvPr>
                  <p:cNvSpPr/>
                  <p:nvPr/>
                </p:nvSpPr>
                <p:spPr>
                  <a:xfrm flipH="1">
                    <a:off x="2881124" y="4118267"/>
                    <a:ext cx="914401" cy="914400"/>
                  </a:xfrm>
                  <a:prstGeom prst="arc">
                    <a:avLst/>
                  </a:prstGeom>
                  <a:ln w="31750" cap="rnd">
                    <a:solidFill>
                      <a:schemeClr val="accent1">
                        <a:lumMod val="75000"/>
                      </a:schemeClr>
                    </a:solidFill>
                    <a:round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15" name="Arc 214">
                    <a:extLst>
                      <a:ext uri="{FF2B5EF4-FFF2-40B4-BE49-F238E27FC236}">
                        <a16:creationId xmlns:a16="http://schemas.microsoft.com/office/drawing/2014/main" id="{B75688C7-AA09-D0FF-A5A5-48FC094D9826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1830201" y="4647441"/>
                    <a:ext cx="914401" cy="914401"/>
                  </a:xfrm>
                  <a:prstGeom prst="arc">
                    <a:avLst/>
                  </a:prstGeom>
                  <a:ln w="31750" cap="rnd">
                    <a:solidFill>
                      <a:schemeClr val="accent1">
                        <a:lumMod val="75000"/>
                      </a:schemeClr>
                    </a:solidFill>
                    <a:round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32DD979E-3E18-6534-14CA-ED917D4B7B45}"/>
                      </a:ext>
                    </a:extLst>
                  </p:cNvPr>
                  <p:cNvCxnSpPr>
                    <a:cxnSpLocks/>
                    <a:stCxn id="214" idx="2"/>
                    <a:endCxn id="215" idx="0"/>
                  </p:cNvCxnSpPr>
                  <p:nvPr/>
                </p:nvCxnSpPr>
                <p:spPr>
                  <a:xfrm flipH="1">
                    <a:off x="2744603" y="4575467"/>
                    <a:ext cx="136521" cy="529175"/>
                  </a:xfrm>
                  <a:prstGeom prst="line">
                    <a:avLst/>
                  </a:prstGeom>
                  <a:ln w="3175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A3057173-FED9-F5C1-B6AA-0DFC39168062}"/>
                      </a:ext>
                    </a:extLst>
                  </p:cNvPr>
                  <p:cNvCxnSpPr>
                    <a:cxnSpLocks/>
                    <a:endCxn id="214" idx="0"/>
                  </p:cNvCxnSpPr>
                  <p:nvPr/>
                </p:nvCxnSpPr>
                <p:spPr>
                  <a:xfrm flipH="1">
                    <a:off x="3338324" y="4118267"/>
                    <a:ext cx="501858" cy="0"/>
                  </a:xfrm>
                  <a:prstGeom prst="line">
                    <a:avLst/>
                  </a:prstGeom>
                  <a:ln w="3175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F9926B37-7068-F46D-F9C7-DE05AFCB4C25}"/>
                      </a:ext>
                    </a:extLst>
                  </p:cNvPr>
                  <p:cNvCxnSpPr>
                    <a:cxnSpLocks/>
                    <a:stCxn id="215" idx="2"/>
                  </p:cNvCxnSpPr>
                  <p:nvPr/>
                </p:nvCxnSpPr>
                <p:spPr>
                  <a:xfrm flipH="1">
                    <a:off x="1785541" y="5561840"/>
                    <a:ext cx="501860" cy="0"/>
                  </a:xfrm>
                  <a:prstGeom prst="line">
                    <a:avLst/>
                  </a:prstGeom>
                  <a:ln w="3175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7C78145F-BAE2-2428-22C5-C1DE23D65F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53301" y="5602862"/>
                <a:ext cx="251999" cy="25199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200" tIns="0" rIns="0" bIns="36000" rtlCol="0" anchor="ctr"/>
              <a:lstStyle/>
              <a:p>
                <a:pPr algn="ctr"/>
                <a:r>
                  <a:rPr lang="en-GB" sz="1000" dirty="0">
                    <a:solidFill>
                      <a:schemeClr val="bg2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0</a:t>
                </a:r>
                <a:endParaRPr lang="en-GB" sz="1000" baseline="-25000" dirty="0">
                  <a:solidFill>
                    <a:schemeClr val="bg2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F0E2D0A1-74DA-B215-1C34-E22FED29B2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672" y="4447153"/>
                <a:ext cx="251999" cy="25199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200" tIns="0" rIns="0" bIns="36000" rtlCol="0" anchor="ctr"/>
              <a:lstStyle/>
              <a:p>
                <a:pPr algn="ctr"/>
                <a:r>
                  <a:rPr lang="en-GB" sz="1000" dirty="0">
                    <a:solidFill>
                      <a:schemeClr val="bg2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</a:t>
                </a:r>
                <a:endParaRPr lang="en-GB" sz="1000" baseline="-25000" dirty="0">
                  <a:solidFill>
                    <a:schemeClr val="bg2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0F0FCAFA-6536-F5B5-FE5C-222D6CF893A6}"/>
                  </a:ext>
                </a:extLst>
              </p:cNvPr>
              <p:cNvGrpSpPr/>
              <p:nvPr/>
            </p:nvGrpSpPr>
            <p:grpSpPr>
              <a:xfrm>
                <a:off x="735763" y="5559863"/>
                <a:ext cx="1535686" cy="267538"/>
                <a:chOff x="2686057" y="5285454"/>
                <a:chExt cx="1535686" cy="267538"/>
              </a:xfrm>
            </p:grpSpPr>
            <p:sp>
              <p:nvSpPr>
                <p:cNvPr id="2057" name="Oval 2056">
                  <a:extLst>
                    <a:ext uri="{FF2B5EF4-FFF2-40B4-BE49-F238E27FC236}">
                      <a16:creationId xmlns:a16="http://schemas.microsoft.com/office/drawing/2014/main" id="{9FA29E82-0926-8E11-42E5-5B3B8838C6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69744" y="5285454"/>
                  <a:ext cx="251999" cy="25199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5200" tIns="0" rIns="0" bIns="36000" rtlCol="0" anchor="ctr"/>
                <a:lstStyle/>
                <a:p>
                  <a:pPr algn="ctr"/>
                  <a:r>
                    <a:rPr lang="en-GB" sz="1000" dirty="0">
                      <a:solidFill>
                        <a:schemeClr val="bg2">
                          <a:lumMod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+</a:t>
                  </a:r>
                  <a:endParaRPr lang="en-GB" sz="1000" baseline="-25000" dirty="0">
                    <a:solidFill>
                      <a:schemeClr val="bg2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058" name="Oval 2057">
                  <a:extLst>
                    <a:ext uri="{FF2B5EF4-FFF2-40B4-BE49-F238E27FC236}">
                      <a16:creationId xmlns:a16="http://schemas.microsoft.com/office/drawing/2014/main" id="{9B412618-15EC-CE03-345A-9B81240E68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86057" y="5300993"/>
                  <a:ext cx="251999" cy="25199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5200" tIns="0" rIns="0" bIns="36000" rtlCol="0" anchor="ctr"/>
                <a:lstStyle/>
                <a:p>
                  <a:pPr algn="ctr"/>
                  <a:r>
                    <a:rPr lang="en-GB" sz="1000" dirty="0">
                      <a:solidFill>
                        <a:schemeClr val="bg2">
                          <a:lumMod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-</a:t>
                  </a:r>
                  <a:endParaRPr lang="en-GB" sz="1000" baseline="-25000" dirty="0">
                    <a:solidFill>
                      <a:schemeClr val="bg2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</p:grp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A05508FC-EE27-6C36-30BD-3CD90A8048A1}"/>
              </a:ext>
            </a:extLst>
          </p:cNvPr>
          <p:cNvGrpSpPr/>
          <p:nvPr/>
        </p:nvGrpSpPr>
        <p:grpSpPr>
          <a:xfrm>
            <a:off x="4597436" y="4265564"/>
            <a:ext cx="2054219" cy="1592048"/>
            <a:chOff x="3898222" y="4450797"/>
            <a:chExt cx="2054219" cy="1592048"/>
          </a:xfrm>
        </p:grpSpPr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9EC8BFB5-FC9B-766C-D956-086BEA13698A}"/>
                </a:ext>
              </a:extLst>
            </p:cNvPr>
            <p:cNvSpPr txBox="1"/>
            <p:nvPr/>
          </p:nvSpPr>
          <p:spPr>
            <a:xfrm>
              <a:off x="3898222" y="5827401"/>
              <a:ext cx="205421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400" i="1" dirty="0" err="1"/>
                <a:t>ReLu</a:t>
              </a:r>
              <a:endParaRPr lang="en-GB" sz="1400" i="1" dirty="0"/>
            </a:p>
          </p:txBody>
        </p:sp>
        <p:grpSp>
          <p:nvGrpSpPr>
            <p:cNvPr id="2063" name="Group 2062">
              <a:extLst>
                <a:ext uri="{FF2B5EF4-FFF2-40B4-BE49-F238E27FC236}">
                  <a16:creationId xmlns:a16="http://schemas.microsoft.com/office/drawing/2014/main" id="{F7FB818D-81EC-52D1-B46F-E0BE2FFE4F69}"/>
                </a:ext>
              </a:extLst>
            </p:cNvPr>
            <p:cNvGrpSpPr/>
            <p:nvPr/>
          </p:nvGrpSpPr>
          <p:grpSpPr>
            <a:xfrm>
              <a:off x="4124425" y="4450797"/>
              <a:ext cx="1535686" cy="1407708"/>
              <a:chOff x="4124425" y="4450797"/>
              <a:chExt cx="1535686" cy="1407708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3F139F05-8482-00A1-62FC-DDE507D69E7B}"/>
                  </a:ext>
                </a:extLst>
              </p:cNvPr>
              <p:cNvGrpSpPr/>
              <p:nvPr/>
            </p:nvGrpSpPr>
            <p:grpSpPr>
              <a:xfrm>
                <a:off x="4266471" y="4450797"/>
                <a:ext cx="1261500" cy="1407708"/>
                <a:chOff x="4266471" y="4450797"/>
                <a:chExt cx="1261500" cy="1407708"/>
              </a:xfrm>
            </p:grpSpPr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637C7E07-3FDF-4E90-3E79-6FA571C97251}"/>
                    </a:ext>
                  </a:extLst>
                </p:cNvPr>
                <p:cNvGrpSpPr/>
                <p:nvPr/>
              </p:nvGrpSpPr>
              <p:grpSpPr>
                <a:xfrm>
                  <a:off x="4266471" y="4659616"/>
                  <a:ext cx="1261500" cy="1044000"/>
                  <a:chOff x="4249693" y="4634449"/>
                  <a:chExt cx="1261500" cy="1044000"/>
                </a:xfrm>
              </p:grpSpPr>
              <p:grpSp>
                <p:nvGrpSpPr>
                  <p:cNvPr id="241" name="Group 240">
                    <a:extLst>
                      <a:ext uri="{FF2B5EF4-FFF2-40B4-BE49-F238E27FC236}">
                        <a16:creationId xmlns:a16="http://schemas.microsoft.com/office/drawing/2014/main" id="{3E841E6F-223F-8C26-1DF8-73E0C3734F3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249693" y="4634449"/>
                    <a:ext cx="1261500" cy="1044000"/>
                    <a:chOff x="876654" y="4743908"/>
                    <a:chExt cx="1044000" cy="864000"/>
                  </a:xfrm>
                </p:grpSpPr>
                <p:cxnSp>
                  <p:nvCxnSpPr>
                    <p:cNvPr id="248" name="Straight Connector 247">
                      <a:extLst>
                        <a:ext uri="{FF2B5EF4-FFF2-40B4-BE49-F238E27FC236}">
                          <a16:creationId xmlns:a16="http://schemas.microsoft.com/office/drawing/2014/main" id="{2306FA4A-6917-C334-2EB5-9C699E8C67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 flipH="1" flipV="1">
                      <a:off x="1398654" y="5013267"/>
                      <a:ext cx="0" cy="1044000"/>
                    </a:xfrm>
                    <a:prstGeom prst="line">
                      <a:avLst/>
                    </a:prstGeom>
                    <a:ln w="12700">
                      <a:solidFill>
                        <a:schemeClr val="bg2">
                          <a:lumMod val="50000"/>
                        </a:schemeClr>
                      </a:solidFill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9" name="Straight Connector 248">
                      <a:extLst>
                        <a:ext uri="{FF2B5EF4-FFF2-40B4-BE49-F238E27FC236}">
                          <a16:creationId xmlns:a16="http://schemas.microsoft.com/office/drawing/2014/main" id="{10B4480A-22E2-1672-4506-11243D370C1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1398654" y="4743908"/>
                      <a:ext cx="0" cy="864000"/>
                    </a:xfrm>
                    <a:prstGeom prst="line">
                      <a:avLst/>
                    </a:prstGeom>
                    <a:ln w="12700">
                      <a:solidFill>
                        <a:schemeClr val="bg2">
                          <a:lumMod val="50000"/>
                        </a:schemeClr>
                      </a:solidFill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6F18DBA2-D34A-8E32-1868-3A8645EC5B83}"/>
                      </a:ext>
                    </a:extLst>
                  </p:cNvPr>
                  <p:cNvCxnSpPr>
                    <a:cxnSpLocks noChangeAspect="1"/>
                  </p:cNvCxnSpPr>
                  <p:nvPr/>
                </p:nvCxnSpPr>
                <p:spPr>
                  <a:xfrm rot="840000" flipH="1">
                    <a:off x="4994457" y="4635683"/>
                    <a:ext cx="250772" cy="972000"/>
                  </a:xfrm>
                  <a:prstGeom prst="line">
                    <a:avLst/>
                  </a:prstGeom>
                  <a:ln w="3175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>
                    <a:extLst>
                      <a:ext uri="{FF2B5EF4-FFF2-40B4-BE49-F238E27FC236}">
                        <a16:creationId xmlns:a16="http://schemas.microsoft.com/office/drawing/2014/main" id="{978F39EB-FA70-653B-40DF-40766A79EF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07738" y="5566169"/>
                    <a:ext cx="468000" cy="0"/>
                  </a:xfrm>
                  <a:prstGeom prst="line">
                    <a:avLst/>
                  </a:prstGeom>
                  <a:ln w="3175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49" name="Group 2048">
                  <a:extLst>
                    <a:ext uri="{FF2B5EF4-FFF2-40B4-BE49-F238E27FC236}">
                      <a16:creationId xmlns:a16="http://schemas.microsoft.com/office/drawing/2014/main" id="{0B39D0B7-77FD-8543-75FF-19CD8B9602B1}"/>
                    </a:ext>
                  </a:extLst>
                </p:cNvPr>
                <p:cNvGrpSpPr/>
                <p:nvPr/>
              </p:nvGrpSpPr>
              <p:grpSpPr>
                <a:xfrm>
                  <a:off x="4850172" y="4450797"/>
                  <a:ext cx="254148" cy="1407708"/>
                  <a:chOff x="1597312" y="4574386"/>
                  <a:chExt cx="254148" cy="1407708"/>
                </a:xfrm>
              </p:grpSpPr>
              <p:sp>
                <p:nvSpPr>
                  <p:cNvPr id="255" name="Oval 254">
                    <a:extLst>
                      <a:ext uri="{FF2B5EF4-FFF2-40B4-BE49-F238E27FC236}">
                        <a16:creationId xmlns:a16="http://schemas.microsoft.com/office/drawing/2014/main" id="{4FE55F38-1E73-FEAB-E444-E3106912463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97312" y="5730095"/>
                    <a:ext cx="251999" cy="251999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25200" tIns="0" rIns="0" bIns="36000" rtlCol="0" anchor="ctr"/>
                  <a:lstStyle/>
                  <a:p>
                    <a:pPr algn="ctr"/>
                    <a:r>
                      <a:rPr lang="en-GB" sz="100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0</a:t>
                    </a:r>
                    <a:endParaRPr lang="en-GB" sz="1000" baseline="-25000" dirty="0">
                      <a:solidFill>
                        <a:schemeClr val="bg2">
                          <a:lumMod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sp>
                <p:nvSpPr>
                  <p:cNvPr id="2048" name="Oval 2047">
                    <a:extLst>
                      <a:ext uri="{FF2B5EF4-FFF2-40B4-BE49-F238E27FC236}">
                        <a16:creationId xmlns:a16="http://schemas.microsoft.com/office/drawing/2014/main" id="{40099ACF-2610-A67D-6F34-0F1236A9BB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99461" y="4574386"/>
                    <a:ext cx="251999" cy="251999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25200" tIns="0" rIns="0" bIns="36000" rtlCol="0" anchor="ctr"/>
                  <a:lstStyle/>
                  <a:p>
                    <a:pPr algn="ctr"/>
                    <a:r>
                      <a:rPr lang="en-GB" sz="100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1</a:t>
                    </a:r>
                    <a:endParaRPr lang="en-GB" sz="1000" baseline="-25000" dirty="0">
                      <a:solidFill>
                        <a:schemeClr val="bg2">
                          <a:lumMod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p:grpSp>
          </p:grpSp>
          <p:grpSp>
            <p:nvGrpSpPr>
              <p:cNvPr id="2060" name="Group 2059">
                <a:extLst>
                  <a:ext uri="{FF2B5EF4-FFF2-40B4-BE49-F238E27FC236}">
                    <a16:creationId xmlns:a16="http://schemas.microsoft.com/office/drawing/2014/main" id="{AE60A3C2-AEE1-AE7F-82E2-76AC0556EC1E}"/>
                  </a:ext>
                </a:extLst>
              </p:cNvPr>
              <p:cNvGrpSpPr/>
              <p:nvPr/>
            </p:nvGrpSpPr>
            <p:grpSpPr>
              <a:xfrm>
                <a:off x="4124425" y="5587323"/>
                <a:ext cx="1535686" cy="267538"/>
                <a:chOff x="2686057" y="5285454"/>
                <a:chExt cx="1535686" cy="267538"/>
              </a:xfrm>
            </p:grpSpPr>
            <p:sp>
              <p:nvSpPr>
                <p:cNvPr id="2061" name="Oval 2060">
                  <a:extLst>
                    <a:ext uri="{FF2B5EF4-FFF2-40B4-BE49-F238E27FC236}">
                      <a16:creationId xmlns:a16="http://schemas.microsoft.com/office/drawing/2014/main" id="{937C5EF6-056E-5D29-B0F4-5EEB5C34D8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69744" y="5285454"/>
                  <a:ext cx="251999" cy="25199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5200" tIns="0" rIns="0" bIns="36000" rtlCol="0" anchor="ctr"/>
                <a:lstStyle/>
                <a:p>
                  <a:pPr algn="ctr"/>
                  <a:r>
                    <a:rPr lang="en-GB" sz="1000" dirty="0">
                      <a:solidFill>
                        <a:schemeClr val="bg2">
                          <a:lumMod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+</a:t>
                  </a:r>
                  <a:endParaRPr lang="en-GB" sz="1000" baseline="-25000" dirty="0">
                    <a:solidFill>
                      <a:schemeClr val="bg2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062" name="Oval 2061">
                  <a:extLst>
                    <a:ext uri="{FF2B5EF4-FFF2-40B4-BE49-F238E27FC236}">
                      <a16:creationId xmlns:a16="http://schemas.microsoft.com/office/drawing/2014/main" id="{340D267E-D407-8D16-EAEE-A21AD19FBC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86057" y="5300993"/>
                  <a:ext cx="251999" cy="251999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5200" tIns="0" rIns="0" bIns="36000" rtlCol="0" anchor="ctr"/>
                <a:lstStyle/>
                <a:p>
                  <a:pPr algn="ctr"/>
                  <a:r>
                    <a:rPr lang="en-GB" sz="1000" dirty="0">
                      <a:solidFill>
                        <a:schemeClr val="bg2">
                          <a:lumMod val="5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-</a:t>
                  </a:r>
                  <a:endParaRPr lang="en-GB" sz="1000" baseline="-25000" dirty="0">
                    <a:solidFill>
                      <a:schemeClr val="bg2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</p:grpSp>
      </p:grpSp>
      <p:sp>
        <p:nvSpPr>
          <p:cNvPr id="2068" name="TextBox 2067">
            <a:extLst>
              <a:ext uri="{FF2B5EF4-FFF2-40B4-BE49-F238E27FC236}">
                <a16:creationId xmlns:a16="http://schemas.microsoft.com/office/drawing/2014/main" id="{D657CFF2-F4BD-1A06-4703-250353AF94F7}"/>
              </a:ext>
            </a:extLst>
          </p:cNvPr>
          <p:cNvSpPr txBox="1"/>
          <p:nvPr/>
        </p:nvSpPr>
        <p:spPr>
          <a:xfrm>
            <a:off x="9609610" y="4515109"/>
            <a:ext cx="20416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 functions introduce non-linearity to neural networks</a:t>
            </a:r>
          </a:p>
        </p:txBody>
      </p:sp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5225019B-6B6B-2EB7-BE5E-C1308B665E0B}"/>
              </a:ext>
            </a:extLst>
          </p:cNvPr>
          <p:cNvCxnSpPr>
            <a:cxnSpLocks noChangeAspect="1"/>
          </p:cNvCxnSpPr>
          <p:nvPr/>
        </p:nvCxnSpPr>
        <p:spPr>
          <a:xfrm rot="-2400000">
            <a:off x="6793082" y="4746555"/>
            <a:ext cx="423597" cy="360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9696C627-B791-D8E2-E91A-C1DDD705E8B3}"/>
              </a:ext>
            </a:extLst>
          </p:cNvPr>
          <p:cNvGrpSpPr/>
          <p:nvPr/>
        </p:nvGrpSpPr>
        <p:grpSpPr>
          <a:xfrm>
            <a:off x="6161252" y="2982190"/>
            <a:ext cx="936000" cy="183870"/>
            <a:chOff x="6161252" y="2982190"/>
            <a:chExt cx="936000" cy="183870"/>
          </a:xfrm>
        </p:grpSpPr>
        <p:sp>
          <p:nvSpPr>
            <p:cNvPr id="2070" name="Left Bracket 2069">
              <a:extLst>
                <a:ext uri="{FF2B5EF4-FFF2-40B4-BE49-F238E27FC236}">
                  <a16:creationId xmlns:a16="http://schemas.microsoft.com/office/drawing/2014/main" id="{1B1C90E8-B400-7E3F-9489-B1EAF2BD0241}"/>
                </a:ext>
              </a:extLst>
            </p:cNvPr>
            <p:cNvSpPr/>
            <p:nvPr/>
          </p:nvSpPr>
          <p:spPr>
            <a:xfrm rot="16200000">
              <a:off x="6591317" y="2552125"/>
              <a:ext cx="75869" cy="936000"/>
            </a:xfrm>
            <a:prstGeom prst="leftBracket">
              <a:avLst/>
            </a:prstGeom>
            <a:ln w="127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71" name="Straight Connector 2070">
              <a:extLst>
                <a:ext uri="{FF2B5EF4-FFF2-40B4-BE49-F238E27FC236}">
                  <a16:creationId xmlns:a16="http://schemas.microsoft.com/office/drawing/2014/main" id="{6A11A19F-1F0F-722A-3EEB-0219170D96E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83685" y="3112060"/>
              <a:ext cx="108000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F62176FC-9207-B451-A9F2-D823916C69A1}"/>
              </a:ext>
            </a:extLst>
          </p:cNvPr>
          <p:cNvGrpSpPr/>
          <p:nvPr/>
        </p:nvGrpSpPr>
        <p:grpSpPr>
          <a:xfrm>
            <a:off x="7213886" y="2982190"/>
            <a:ext cx="2880000" cy="183870"/>
            <a:chOff x="6161252" y="2982190"/>
            <a:chExt cx="936000" cy="183870"/>
          </a:xfrm>
        </p:grpSpPr>
        <p:sp>
          <p:nvSpPr>
            <p:cNvPr id="2074" name="Left Bracket 2073">
              <a:extLst>
                <a:ext uri="{FF2B5EF4-FFF2-40B4-BE49-F238E27FC236}">
                  <a16:creationId xmlns:a16="http://schemas.microsoft.com/office/drawing/2014/main" id="{F94A5151-B4EA-E516-FFE7-E622D910670D}"/>
                </a:ext>
              </a:extLst>
            </p:cNvPr>
            <p:cNvSpPr/>
            <p:nvPr/>
          </p:nvSpPr>
          <p:spPr>
            <a:xfrm rot="16200000">
              <a:off x="6591317" y="2552125"/>
              <a:ext cx="75869" cy="936000"/>
            </a:xfrm>
            <a:prstGeom prst="leftBracket">
              <a:avLst/>
            </a:prstGeom>
            <a:ln w="127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6955D427-3D87-F9BD-2AD1-CAA7E231EC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83685" y="3112060"/>
              <a:ext cx="108000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6" name="Group 2075">
            <a:extLst>
              <a:ext uri="{FF2B5EF4-FFF2-40B4-BE49-F238E27FC236}">
                <a16:creationId xmlns:a16="http://schemas.microsoft.com/office/drawing/2014/main" id="{01BDE43C-47B7-2D0D-8FBF-5537D81F0BEE}"/>
              </a:ext>
            </a:extLst>
          </p:cNvPr>
          <p:cNvGrpSpPr/>
          <p:nvPr/>
        </p:nvGrpSpPr>
        <p:grpSpPr>
          <a:xfrm>
            <a:off x="10210517" y="2982190"/>
            <a:ext cx="936000" cy="183870"/>
            <a:chOff x="6161252" y="2982190"/>
            <a:chExt cx="936000" cy="183870"/>
          </a:xfrm>
        </p:grpSpPr>
        <p:sp>
          <p:nvSpPr>
            <p:cNvPr id="2077" name="Left Bracket 2076">
              <a:extLst>
                <a:ext uri="{FF2B5EF4-FFF2-40B4-BE49-F238E27FC236}">
                  <a16:creationId xmlns:a16="http://schemas.microsoft.com/office/drawing/2014/main" id="{0244939F-E921-5FFF-D806-1A145FEC51D8}"/>
                </a:ext>
              </a:extLst>
            </p:cNvPr>
            <p:cNvSpPr/>
            <p:nvPr/>
          </p:nvSpPr>
          <p:spPr>
            <a:xfrm rot="16200000">
              <a:off x="6591317" y="2552125"/>
              <a:ext cx="75869" cy="936000"/>
            </a:xfrm>
            <a:prstGeom prst="leftBracket">
              <a:avLst/>
            </a:prstGeom>
            <a:ln w="127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78" name="Straight Connector 2077">
              <a:extLst>
                <a:ext uri="{FF2B5EF4-FFF2-40B4-BE49-F238E27FC236}">
                  <a16:creationId xmlns:a16="http://schemas.microsoft.com/office/drawing/2014/main" id="{C2C550BB-0EF0-CE84-35CF-901A532D1D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83685" y="3112060"/>
              <a:ext cx="108000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326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0B810-EFF1-943D-7448-C4F35E2E0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9F6ACA-2631-3C02-2C45-E907DDA2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Neural Networks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ADB2D7-49A5-77D6-EB99-5FF6FCF2AD05}"/>
              </a:ext>
            </a:extLst>
          </p:cNvPr>
          <p:cNvSpPr txBox="1"/>
          <p:nvPr/>
        </p:nvSpPr>
        <p:spPr>
          <a:xfrm>
            <a:off x="673262" y="900559"/>
            <a:ext cx="5125121" cy="374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Artificial neurons can be stacked together in various ways </a:t>
            </a:r>
          </a:p>
        </p:txBody>
      </p:sp>
      <p:grpSp>
        <p:nvGrpSpPr>
          <p:cNvPr id="2107" name="Group 2106">
            <a:extLst>
              <a:ext uri="{FF2B5EF4-FFF2-40B4-BE49-F238E27FC236}">
                <a16:creationId xmlns:a16="http://schemas.microsoft.com/office/drawing/2014/main" id="{AEB10D39-B59D-DB9B-8820-CD579FFE385A}"/>
              </a:ext>
            </a:extLst>
          </p:cNvPr>
          <p:cNvGrpSpPr/>
          <p:nvPr/>
        </p:nvGrpSpPr>
        <p:grpSpPr>
          <a:xfrm>
            <a:off x="532586" y="1712839"/>
            <a:ext cx="3571935" cy="3898227"/>
            <a:chOff x="379783" y="1567710"/>
            <a:chExt cx="3571935" cy="3898227"/>
          </a:xfrm>
        </p:grpSpPr>
        <p:sp>
          <p:nvSpPr>
            <p:cNvPr id="2103" name="Rounded Rectangle 2102">
              <a:extLst>
                <a:ext uri="{FF2B5EF4-FFF2-40B4-BE49-F238E27FC236}">
                  <a16:creationId xmlns:a16="http://schemas.microsoft.com/office/drawing/2014/main" id="{6B54F5F2-2B37-D86F-B161-C4913968E742}"/>
                </a:ext>
              </a:extLst>
            </p:cNvPr>
            <p:cNvSpPr/>
            <p:nvPr/>
          </p:nvSpPr>
          <p:spPr>
            <a:xfrm>
              <a:off x="3107657" y="2784938"/>
              <a:ext cx="844061" cy="9393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2" name="Rounded Rectangle 2101">
              <a:extLst>
                <a:ext uri="{FF2B5EF4-FFF2-40B4-BE49-F238E27FC236}">
                  <a16:creationId xmlns:a16="http://schemas.microsoft.com/office/drawing/2014/main" id="{12CF8D5D-C4C3-F5F4-0E8E-6ADE5474D834}"/>
                </a:ext>
              </a:extLst>
            </p:cNvPr>
            <p:cNvSpPr/>
            <p:nvPr/>
          </p:nvSpPr>
          <p:spPr>
            <a:xfrm>
              <a:off x="1752523" y="1567710"/>
              <a:ext cx="844061" cy="342632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1" name="Rounded Rectangle 2100">
              <a:extLst>
                <a:ext uri="{FF2B5EF4-FFF2-40B4-BE49-F238E27FC236}">
                  <a16:creationId xmlns:a16="http://schemas.microsoft.com/office/drawing/2014/main" id="{4A1CDB1F-7793-0EE3-5D1F-E21C7F90B3C6}"/>
                </a:ext>
              </a:extLst>
            </p:cNvPr>
            <p:cNvSpPr/>
            <p:nvPr/>
          </p:nvSpPr>
          <p:spPr>
            <a:xfrm>
              <a:off x="410308" y="1971947"/>
              <a:ext cx="844061" cy="25513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237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DE64880-EE4B-988E-DBC2-AC6F8020EC2B}"/>
                </a:ext>
              </a:extLst>
            </p:cNvPr>
            <p:cNvGrpSpPr/>
            <p:nvPr/>
          </p:nvGrpSpPr>
          <p:grpSpPr>
            <a:xfrm>
              <a:off x="532126" y="2119981"/>
              <a:ext cx="612000" cy="2281648"/>
              <a:chOff x="907262" y="2119981"/>
              <a:chExt cx="612000" cy="2281648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8513F1C-CA31-ABEE-6C30-79F5748D8C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2119981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D981531-7773-8B92-B522-964B0D519C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2954805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F4C671E-490E-DF36-4841-4ED2BFE74D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7262" y="3789629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EAB79A90-648C-59A6-338A-07774AC72CAE}"/>
                </a:ext>
              </a:extLst>
            </p:cNvPr>
            <p:cNvGrpSpPr/>
            <p:nvPr/>
          </p:nvGrpSpPr>
          <p:grpSpPr>
            <a:xfrm>
              <a:off x="1868554" y="1712839"/>
              <a:ext cx="612000" cy="3116472"/>
              <a:chOff x="1868554" y="1712839"/>
              <a:chExt cx="612000" cy="3116472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EEB6B6E-9759-E061-2EF2-E3970EA5B3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1712839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437FF19-98CA-B5AE-C50D-AACBC549A5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2547663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AAEE47B-CC12-5E12-7DAA-70322B1051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3382487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EAE42A-7809-1582-302D-92A0F7FF55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554" y="4217311"/>
                <a:ext cx="612000" cy="612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680006E-6F9F-C28C-2AA9-D6E7BD1183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6705" y="2954805"/>
              <a:ext cx="612000" cy="612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61234D2-363E-6A04-888F-47C7869C475A}"/>
                </a:ext>
              </a:extLst>
            </p:cNvPr>
            <p:cNvCxnSpPr>
              <a:stCxn id="31" idx="6"/>
              <a:endCxn id="37" idx="2"/>
            </p:cNvCxnSpPr>
            <p:nvPr/>
          </p:nvCxnSpPr>
          <p:spPr>
            <a:xfrm flipV="1">
              <a:off x="1144126" y="2018839"/>
              <a:ext cx="724428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160625B-4DF8-FD4E-9B61-B7FD08593ECD}"/>
                </a:ext>
              </a:extLst>
            </p:cNvPr>
            <p:cNvCxnSpPr>
              <a:cxnSpLocks/>
              <a:stCxn id="31" idx="6"/>
              <a:endCxn id="38" idx="2"/>
            </p:cNvCxnSpPr>
            <p:nvPr/>
          </p:nvCxnSpPr>
          <p:spPr>
            <a:xfrm>
              <a:off x="1144126" y="2425981"/>
              <a:ext cx="724428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4FCE306-491D-2A71-2F9B-B14052B98EDC}"/>
                </a:ext>
              </a:extLst>
            </p:cNvPr>
            <p:cNvCxnSpPr>
              <a:cxnSpLocks/>
              <a:stCxn id="31" idx="6"/>
              <a:endCxn id="39" idx="2"/>
            </p:cNvCxnSpPr>
            <p:nvPr/>
          </p:nvCxnSpPr>
          <p:spPr>
            <a:xfrm>
              <a:off x="1144126" y="2425981"/>
              <a:ext cx="724428" cy="126250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20E2C3E-75F6-26D7-E160-EBBA90BCE98E}"/>
                </a:ext>
              </a:extLst>
            </p:cNvPr>
            <p:cNvCxnSpPr>
              <a:cxnSpLocks/>
              <a:stCxn id="31" idx="6"/>
              <a:endCxn id="40" idx="2"/>
            </p:cNvCxnSpPr>
            <p:nvPr/>
          </p:nvCxnSpPr>
          <p:spPr>
            <a:xfrm>
              <a:off x="1144126" y="2425981"/>
              <a:ext cx="724428" cy="209733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37D37FE4-C8D5-8E51-223B-F5E145F2FF43}"/>
                </a:ext>
              </a:extLst>
            </p:cNvPr>
            <p:cNvCxnSpPr>
              <a:cxnSpLocks/>
              <a:stCxn id="34" idx="6"/>
              <a:endCxn id="37" idx="2"/>
            </p:cNvCxnSpPr>
            <p:nvPr/>
          </p:nvCxnSpPr>
          <p:spPr>
            <a:xfrm flipV="1">
              <a:off x="1144126" y="2018839"/>
              <a:ext cx="724428" cy="124196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11CBE0AE-9AE1-FA05-D455-0D47358CFCFD}"/>
                </a:ext>
              </a:extLst>
            </p:cNvPr>
            <p:cNvCxnSpPr>
              <a:cxnSpLocks/>
              <a:stCxn id="34" idx="6"/>
              <a:endCxn id="38" idx="2"/>
            </p:cNvCxnSpPr>
            <p:nvPr/>
          </p:nvCxnSpPr>
          <p:spPr>
            <a:xfrm flipV="1">
              <a:off x="1144126" y="2853663"/>
              <a:ext cx="724428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1" name="Straight Connector 2070">
              <a:extLst>
                <a:ext uri="{FF2B5EF4-FFF2-40B4-BE49-F238E27FC236}">
                  <a16:creationId xmlns:a16="http://schemas.microsoft.com/office/drawing/2014/main" id="{121D355C-8C27-AB1E-8F92-71C43914405F}"/>
                </a:ext>
              </a:extLst>
            </p:cNvPr>
            <p:cNvCxnSpPr>
              <a:cxnSpLocks/>
              <a:stCxn id="34" idx="6"/>
              <a:endCxn id="39" idx="2"/>
            </p:cNvCxnSpPr>
            <p:nvPr/>
          </p:nvCxnSpPr>
          <p:spPr>
            <a:xfrm>
              <a:off x="1144126" y="3260805"/>
              <a:ext cx="724428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" name="Straight Connector 2073">
              <a:extLst>
                <a:ext uri="{FF2B5EF4-FFF2-40B4-BE49-F238E27FC236}">
                  <a16:creationId xmlns:a16="http://schemas.microsoft.com/office/drawing/2014/main" id="{281DB89A-D08F-2F49-BD92-89074F1609F7}"/>
                </a:ext>
              </a:extLst>
            </p:cNvPr>
            <p:cNvCxnSpPr>
              <a:cxnSpLocks/>
              <a:stCxn id="34" idx="6"/>
              <a:endCxn id="40" idx="2"/>
            </p:cNvCxnSpPr>
            <p:nvPr/>
          </p:nvCxnSpPr>
          <p:spPr>
            <a:xfrm>
              <a:off x="1144126" y="3260805"/>
              <a:ext cx="724428" cy="126250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E863EBA7-4A58-81C9-67FB-CE12BA8ED7C6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1144126" y="4095629"/>
              <a:ext cx="724428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" name="Straight Connector 2079">
              <a:extLst>
                <a:ext uri="{FF2B5EF4-FFF2-40B4-BE49-F238E27FC236}">
                  <a16:creationId xmlns:a16="http://schemas.microsoft.com/office/drawing/2014/main" id="{5B6A6A67-2862-E3AF-4355-B57691FBF1F3}"/>
                </a:ext>
              </a:extLst>
            </p:cNvPr>
            <p:cNvCxnSpPr>
              <a:cxnSpLocks/>
              <a:stCxn id="36" idx="6"/>
              <a:endCxn id="39" idx="2"/>
            </p:cNvCxnSpPr>
            <p:nvPr/>
          </p:nvCxnSpPr>
          <p:spPr>
            <a:xfrm flipV="1">
              <a:off x="1144126" y="3688487"/>
              <a:ext cx="724428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Straight Connector 2082">
              <a:extLst>
                <a:ext uri="{FF2B5EF4-FFF2-40B4-BE49-F238E27FC236}">
                  <a16:creationId xmlns:a16="http://schemas.microsoft.com/office/drawing/2014/main" id="{B80C20E9-AC5C-274F-3176-BDA22FAA1098}"/>
                </a:ext>
              </a:extLst>
            </p:cNvPr>
            <p:cNvCxnSpPr>
              <a:cxnSpLocks/>
              <a:stCxn id="36" idx="6"/>
              <a:endCxn id="38" idx="2"/>
            </p:cNvCxnSpPr>
            <p:nvPr/>
          </p:nvCxnSpPr>
          <p:spPr>
            <a:xfrm flipV="1">
              <a:off x="1144126" y="2853663"/>
              <a:ext cx="724428" cy="124196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6" name="Straight Connector 2085">
              <a:extLst>
                <a:ext uri="{FF2B5EF4-FFF2-40B4-BE49-F238E27FC236}">
                  <a16:creationId xmlns:a16="http://schemas.microsoft.com/office/drawing/2014/main" id="{DF2BE7A7-73A4-5B2F-F225-40C5E5802B10}"/>
                </a:ext>
              </a:extLst>
            </p:cNvPr>
            <p:cNvCxnSpPr>
              <a:cxnSpLocks/>
              <a:stCxn id="36" idx="6"/>
              <a:endCxn id="37" idx="2"/>
            </p:cNvCxnSpPr>
            <p:nvPr/>
          </p:nvCxnSpPr>
          <p:spPr>
            <a:xfrm flipV="1">
              <a:off x="1144126" y="2018839"/>
              <a:ext cx="724428" cy="207679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BBCEA868-17B0-2D3C-8400-8073ABE4603F}"/>
                </a:ext>
              </a:extLst>
            </p:cNvPr>
            <p:cNvCxnSpPr>
              <a:cxnSpLocks/>
              <a:stCxn id="37" idx="6"/>
              <a:endCxn id="212" idx="2"/>
            </p:cNvCxnSpPr>
            <p:nvPr/>
          </p:nvCxnSpPr>
          <p:spPr>
            <a:xfrm>
              <a:off x="2480554" y="2018839"/>
              <a:ext cx="736151" cy="124196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2" name="Straight Connector 2091">
              <a:extLst>
                <a:ext uri="{FF2B5EF4-FFF2-40B4-BE49-F238E27FC236}">
                  <a16:creationId xmlns:a16="http://schemas.microsoft.com/office/drawing/2014/main" id="{42356092-2392-0BEB-8AA6-3BB65836BE1E}"/>
                </a:ext>
              </a:extLst>
            </p:cNvPr>
            <p:cNvCxnSpPr>
              <a:cxnSpLocks/>
              <a:stCxn id="38" idx="6"/>
              <a:endCxn id="212" idx="2"/>
            </p:cNvCxnSpPr>
            <p:nvPr/>
          </p:nvCxnSpPr>
          <p:spPr>
            <a:xfrm>
              <a:off x="2480554" y="2853663"/>
              <a:ext cx="736151" cy="40714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Straight Connector 2094">
              <a:extLst>
                <a:ext uri="{FF2B5EF4-FFF2-40B4-BE49-F238E27FC236}">
                  <a16:creationId xmlns:a16="http://schemas.microsoft.com/office/drawing/2014/main" id="{3610903E-C218-7079-1CFE-15758D3F40D8}"/>
                </a:ext>
              </a:extLst>
            </p:cNvPr>
            <p:cNvCxnSpPr>
              <a:cxnSpLocks/>
              <a:stCxn id="39" idx="6"/>
              <a:endCxn id="212" idx="2"/>
            </p:cNvCxnSpPr>
            <p:nvPr/>
          </p:nvCxnSpPr>
          <p:spPr>
            <a:xfrm flipV="1">
              <a:off x="2480554" y="3260805"/>
              <a:ext cx="736151" cy="427682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Straight Connector 2097">
              <a:extLst>
                <a:ext uri="{FF2B5EF4-FFF2-40B4-BE49-F238E27FC236}">
                  <a16:creationId xmlns:a16="http://schemas.microsoft.com/office/drawing/2014/main" id="{9C53AE5B-4E73-286E-6A49-BA6DE0562E8D}"/>
                </a:ext>
              </a:extLst>
            </p:cNvPr>
            <p:cNvCxnSpPr>
              <a:cxnSpLocks/>
              <a:stCxn id="40" idx="6"/>
              <a:endCxn id="212" idx="2"/>
            </p:cNvCxnSpPr>
            <p:nvPr/>
          </p:nvCxnSpPr>
          <p:spPr>
            <a:xfrm flipV="1">
              <a:off x="2480554" y="3260805"/>
              <a:ext cx="736151" cy="1262506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4" name="TextBox 2103">
              <a:extLst>
                <a:ext uri="{FF2B5EF4-FFF2-40B4-BE49-F238E27FC236}">
                  <a16:creationId xmlns:a16="http://schemas.microsoft.com/office/drawing/2014/main" id="{5CE304E4-3F28-8EB3-EFAB-43865A5BDFEA}"/>
                </a:ext>
              </a:extLst>
            </p:cNvPr>
            <p:cNvSpPr txBox="1"/>
            <p:nvPr/>
          </p:nvSpPr>
          <p:spPr>
            <a:xfrm>
              <a:off x="379783" y="4600363"/>
              <a:ext cx="1023037" cy="374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Input layer</a:t>
              </a:r>
            </a:p>
          </p:txBody>
        </p:sp>
        <p:sp>
          <p:nvSpPr>
            <p:cNvPr id="2105" name="TextBox 2104">
              <a:extLst>
                <a:ext uri="{FF2B5EF4-FFF2-40B4-BE49-F238E27FC236}">
                  <a16:creationId xmlns:a16="http://schemas.microsoft.com/office/drawing/2014/main" id="{28536C7E-68D2-E1E9-7D5D-66B1D45746F2}"/>
                </a:ext>
              </a:extLst>
            </p:cNvPr>
            <p:cNvSpPr txBox="1"/>
            <p:nvPr/>
          </p:nvSpPr>
          <p:spPr>
            <a:xfrm>
              <a:off x="1578075" y="5091860"/>
              <a:ext cx="1192955" cy="374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Hidden layer</a:t>
              </a:r>
            </a:p>
          </p:txBody>
        </p:sp>
        <p:sp>
          <p:nvSpPr>
            <p:cNvPr id="2106" name="TextBox 2105">
              <a:extLst>
                <a:ext uri="{FF2B5EF4-FFF2-40B4-BE49-F238E27FC236}">
                  <a16:creationId xmlns:a16="http://schemas.microsoft.com/office/drawing/2014/main" id="{062E3B0D-CB20-3883-1617-216B6E483F01}"/>
                </a:ext>
              </a:extLst>
            </p:cNvPr>
            <p:cNvSpPr txBox="1"/>
            <p:nvPr/>
          </p:nvSpPr>
          <p:spPr>
            <a:xfrm>
              <a:off x="3160836" y="3724246"/>
              <a:ext cx="737702" cy="374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Output</a:t>
              </a:r>
            </a:p>
          </p:txBody>
        </p:sp>
      </p:grpSp>
      <p:grpSp>
        <p:nvGrpSpPr>
          <p:cNvPr id="2250" name="Group 2249">
            <a:extLst>
              <a:ext uri="{FF2B5EF4-FFF2-40B4-BE49-F238E27FC236}">
                <a16:creationId xmlns:a16="http://schemas.microsoft.com/office/drawing/2014/main" id="{012E8145-EA8C-851A-4A98-757D333DA00B}"/>
              </a:ext>
            </a:extLst>
          </p:cNvPr>
          <p:cNvGrpSpPr/>
          <p:nvPr/>
        </p:nvGrpSpPr>
        <p:grpSpPr>
          <a:xfrm>
            <a:off x="5237634" y="693421"/>
            <a:ext cx="6538091" cy="4900538"/>
            <a:chOff x="5237634" y="646529"/>
            <a:chExt cx="6538091" cy="4900538"/>
          </a:xfrm>
        </p:grpSpPr>
        <p:grpSp>
          <p:nvGrpSpPr>
            <p:cNvPr id="2244" name="Group 2243">
              <a:extLst>
                <a:ext uri="{FF2B5EF4-FFF2-40B4-BE49-F238E27FC236}">
                  <a16:creationId xmlns:a16="http://schemas.microsoft.com/office/drawing/2014/main" id="{C0A7997F-1D47-33D4-0591-A668EF4DF358}"/>
                </a:ext>
              </a:extLst>
            </p:cNvPr>
            <p:cNvGrpSpPr/>
            <p:nvPr/>
          </p:nvGrpSpPr>
          <p:grpSpPr>
            <a:xfrm>
              <a:off x="5237634" y="1648840"/>
              <a:ext cx="6538091" cy="3898227"/>
              <a:chOff x="5237634" y="1625394"/>
              <a:chExt cx="6538091" cy="3898227"/>
            </a:xfrm>
          </p:grpSpPr>
          <p:sp>
            <p:nvSpPr>
              <p:cNvPr id="2151" name="Rounded Rectangle 2150">
                <a:extLst>
                  <a:ext uri="{FF2B5EF4-FFF2-40B4-BE49-F238E27FC236}">
                    <a16:creationId xmlns:a16="http://schemas.microsoft.com/office/drawing/2014/main" id="{8A351574-404D-D401-8759-460C99F7FA9A}"/>
                  </a:ext>
                </a:extLst>
              </p:cNvPr>
              <p:cNvSpPr/>
              <p:nvPr/>
            </p:nvSpPr>
            <p:spPr>
              <a:xfrm>
                <a:off x="7961094" y="1625394"/>
                <a:ext cx="844061" cy="3426321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0" name="Rounded Rectangle 2109">
                <a:extLst>
                  <a:ext uri="{FF2B5EF4-FFF2-40B4-BE49-F238E27FC236}">
                    <a16:creationId xmlns:a16="http://schemas.microsoft.com/office/drawing/2014/main" id="{4A91BCFB-00A3-81B7-058E-58245E3CA2F2}"/>
                  </a:ext>
                </a:extLst>
              </p:cNvPr>
              <p:cNvSpPr/>
              <p:nvPr/>
            </p:nvSpPr>
            <p:spPr>
              <a:xfrm>
                <a:off x="6610374" y="1625394"/>
                <a:ext cx="844061" cy="3426321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1" name="Rounded Rectangle 2110">
                <a:extLst>
                  <a:ext uri="{FF2B5EF4-FFF2-40B4-BE49-F238E27FC236}">
                    <a16:creationId xmlns:a16="http://schemas.microsoft.com/office/drawing/2014/main" id="{1DAEE877-4CE0-3133-F20F-DBB61823BCBF}"/>
                  </a:ext>
                </a:extLst>
              </p:cNvPr>
              <p:cNvSpPr/>
              <p:nvPr/>
            </p:nvSpPr>
            <p:spPr>
              <a:xfrm>
                <a:off x="5268159" y="2006185"/>
                <a:ext cx="844061" cy="255136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4237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112" name="Group 2111">
                <a:extLst>
                  <a:ext uri="{FF2B5EF4-FFF2-40B4-BE49-F238E27FC236}">
                    <a16:creationId xmlns:a16="http://schemas.microsoft.com/office/drawing/2014/main" id="{B0F8E9CC-8065-9472-5BD5-6B6CE52D9302}"/>
                  </a:ext>
                </a:extLst>
              </p:cNvPr>
              <p:cNvGrpSpPr/>
              <p:nvPr/>
            </p:nvGrpSpPr>
            <p:grpSpPr>
              <a:xfrm>
                <a:off x="5389977" y="2177665"/>
                <a:ext cx="612000" cy="2281648"/>
                <a:chOff x="907262" y="2119981"/>
                <a:chExt cx="612000" cy="2281648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138" name="Oval 2137">
                  <a:extLst>
                    <a:ext uri="{FF2B5EF4-FFF2-40B4-BE49-F238E27FC236}">
                      <a16:creationId xmlns:a16="http://schemas.microsoft.com/office/drawing/2014/main" id="{25FA4E5D-0D30-DDD7-00F1-0DB246A5DB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7262" y="2119981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39" name="Oval 2138">
                  <a:extLst>
                    <a:ext uri="{FF2B5EF4-FFF2-40B4-BE49-F238E27FC236}">
                      <a16:creationId xmlns:a16="http://schemas.microsoft.com/office/drawing/2014/main" id="{6A452F5D-81A4-5893-0E92-B67017DF6B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7262" y="2954805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40" name="Oval 2139">
                  <a:extLst>
                    <a:ext uri="{FF2B5EF4-FFF2-40B4-BE49-F238E27FC236}">
                      <a16:creationId xmlns:a16="http://schemas.microsoft.com/office/drawing/2014/main" id="{0438B5A4-41B3-9B9D-C01A-D0573C898A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7262" y="3789629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grpSp>
            <p:nvGrpSpPr>
              <p:cNvPr id="2113" name="Group 2112">
                <a:extLst>
                  <a:ext uri="{FF2B5EF4-FFF2-40B4-BE49-F238E27FC236}">
                    <a16:creationId xmlns:a16="http://schemas.microsoft.com/office/drawing/2014/main" id="{C322842E-2C0A-C66C-4757-117F659AE979}"/>
                  </a:ext>
                </a:extLst>
              </p:cNvPr>
              <p:cNvGrpSpPr/>
              <p:nvPr/>
            </p:nvGrpSpPr>
            <p:grpSpPr>
              <a:xfrm>
                <a:off x="6726405" y="1770523"/>
                <a:ext cx="612000" cy="3116472"/>
                <a:chOff x="1868554" y="1712839"/>
                <a:chExt cx="612000" cy="3116472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2134" name="Oval 2133">
                  <a:extLst>
                    <a:ext uri="{FF2B5EF4-FFF2-40B4-BE49-F238E27FC236}">
                      <a16:creationId xmlns:a16="http://schemas.microsoft.com/office/drawing/2014/main" id="{B2FED54F-FCA4-EF45-13CE-612203E749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1712839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35" name="Oval 2134">
                  <a:extLst>
                    <a:ext uri="{FF2B5EF4-FFF2-40B4-BE49-F238E27FC236}">
                      <a16:creationId xmlns:a16="http://schemas.microsoft.com/office/drawing/2014/main" id="{D856C554-C69B-06AA-260E-5430DC76EC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2547663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36" name="Oval 2135">
                  <a:extLst>
                    <a:ext uri="{FF2B5EF4-FFF2-40B4-BE49-F238E27FC236}">
                      <a16:creationId xmlns:a16="http://schemas.microsoft.com/office/drawing/2014/main" id="{2EA39AEC-83CE-5DD5-AF77-4C9BA0F2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3382487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37" name="Oval 2136">
                  <a:extLst>
                    <a:ext uri="{FF2B5EF4-FFF2-40B4-BE49-F238E27FC236}">
                      <a16:creationId xmlns:a16="http://schemas.microsoft.com/office/drawing/2014/main" id="{0901DCBA-6D25-759B-ABB8-074096C8A3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4217311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2115" name="Straight Connector 2114">
                <a:extLst>
                  <a:ext uri="{FF2B5EF4-FFF2-40B4-BE49-F238E27FC236}">
                    <a16:creationId xmlns:a16="http://schemas.microsoft.com/office/drawing/2014/main" id="{718B3C69-B81F-915F-79AD-2C74C86ED098}"/>
                  </a:ext>
                </a:extLst>
              </p:cNvPr>
              <p:cNvCxnSpPr>
                <a:stCxn id="2138" idx="6"/>
                <a:endCxn id="2134" idx="2"/>
              </p:cNvCxnSpPr>
              <p:nvPr/>
            </p:nvCxnSpPr>
            <p:spPr>
              <a:xfrm flipV="1">
                <a:off x="6001977" y="2076523"/>
                <a:ext cx="724428" cy="407142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6" name="Straight Connector 2115">
                <a:extLst>
                  <a:ext uri="{FF2B5EF4-FFF2-40B4-BE49-F238E27FC236}">
                    <a16:creationId xmlns:a16="http://schemas.microsoft.com/office/drawing/2014/main" id="{77A941CA-E424-A2FC-ADFB-7B5DADDC0C3E}"/>
                  </a:ext>
                </a:extLst>
              </p:cNvPr>
              <p:cNvCxnSpPr>
                <a:cxnSpLocks/>
                <a:stCxn id="2138" idx="6"/>
                <a:endCxn id="2135" idx="2"/>
              </p:cNvCxnSpPr>
              <p:nvPr/>
            </p:nvCxnSpPr>
            <p:spPr>
              <a:xfrm>
                <a:off x="6001977" y="2483665"/>
                <a:ext cx="724428" cy="427682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7" name="Straight Connector 2116">
                <a:extLst>
                  <a:ext uri="{FF2B5EF4-FFF2-40B4-BE49-F238E27FC236}">
                    <a16:creationId xmlns:a16="http://schemas.microsoft.com/office/drawing/2014/main" id="{7CF756D7-599C-052A-317C-7A549BD34699}"/>
                  </a:ext>
                </a:extLst>
              </p:cNvPr>
              <p:cNvCxnSpPr>
                <a:cxnSpLocks/>
                <a:stCxn id="2138" idx="6"/>
                <a:endCxn id="2136" idx="2"/>
              </p:cNvCxnSpPr>
              <p:nvPr/>
            </p:nvCxnSpPr>
            <p:spPr>
              <a:xfrm>
                <a:off x="6001977" y="2483665"/>
                <a:ext cx="724428" cy="1262506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8" name="Straight Connector 2117">
                <a:extLst>
                  <a:ext uri="{FF2B5EF4-FFF2-40B4-BE49-F238E27FC236}">
                    <a16:creationId xmlns:a16="http://schemas.microsoft.com/office/drawing/2014/main" id="{58D5FA18-7683-F068-0701-A9586FF31FFE}"/>
                  </a:ext>
                </a:extLst>
              </p:cNvPr>
              <p:cNvCxnSpPr>
                <a:cxnSpLocks/>
                <a:stCxn id="2138" idx="6"/>
                <a:endCxn id="2137" idx="2"/>
              </p:cNvCxnSpPr>
              <p:nvPr/>
            </p:nvCxnSpPr>
            <p:spPr>
              <a:xfrm>
                <a:off x="6001977" y="2483665"/>
                <a:ext cx="724428" cy="209733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9" name="Straight Connector 2118">
                <a:extLst>
                  <a:ext uri="{FF2B5EF4-FFF2-40B4-BE49-F238E27FC236}">
                    <a16:creationId xmlns:a16="http://schemas.microsoft.com/office/drawing/2014/main" id="{6C298524-C28E-172B-7BEA-258D1053E72F}"/>
                  </a:ext>
                </a:extLst>
              </p:cNvPr>
              <p:cNvCxnSpPr>
                <a:cxnSpLocks/>
                <a:stCxn id="2139" idx="6"/>
                <a:endCxn id="2134" idx="2"/>
              </p:cNvCxnSpPr>
              <p:nvPr/>
            </p:nvCxnSpPr>
            <p:spPr>
              <a:xfrm flipV="1">
                <a:off x="6001977" y="2076523"/>
                <a:ext cx="724428" cy="1241966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0" name="Straight Connector 2119">
                <a:extLst>
                  <a:ext uri="{FF2B5EF4-FFF2-40B4-BE49-F238E27FC236}">
                    <a16:creationId xmlns:a16="http://schemas.microsoft.com/office/drawing/2014/main" id="{180DEE12-E97F-E04E-926A-2E6D6104439A}"/>
                  </a:ext>
                </a:extLst>
              </p:cNvPr>
              <p:cNvCxnSpPr>
                <a:cxnSpLocks/>
                <a:stCxn id="2139" idx="6"/>
                <a:endCxn id="2135" idx="2"/>
              </p:cNvCxnSpPr>
              <p:nvPr/>
            </p:nvCxnSpPr>
            <p:spPr>
              <a:xfrm flipV="1">
                <a:off x="6001977" y="2911347"/>
                <a:ext cx="724428" cy="407142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1" name="Straight Connector 2120">
                <a:extLst>
                  <a:ext uri="{FF2B5EF4-FFF2-40B4-BE49-F238E27FC236}">
                    <a16:creationId xmlns:a16="http://schemas.microsoft.com/office/drawing/2014/main" id="{3964699C-53D3-0598-9779-4AB6DCD8A092}"/>
                  </a:ext>
                </a:extLst>
              </p:cNvPr>
              <p:cNvCxnSpPr>
                <a:cxnSpLocks/>
                <a:stCxn id="2139" idx="6"/>
                <a:endCxn id="2136" idx="2"/>
              </p:cNvCxnSpPr>
              <p:nvPr/>
            </p:nvCxnSpPr>
            <p:spPr>
              <a:xfrm>
                <a:off x="6001977" y="3318489"/>
                <a:ext cx="724428" cy="427682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2" name="Straight Connector 2121">
                <a:extLst>
                  <a:ext uri="{FF2B5EF4-FFF2-40B4-BE49-F238E27FC236}">
                    <a16:creationId xmlns:a16="http://schemas.microsoft.com/office/drawing/2014/main" id="{150FAACC-EA23-0836-512E-15D00E43C04E}"/>
                  </a:ext>
                </a:extLst>
              </p:cNvPr>
              <p:cNvCxnSpPr>
                <a:cxnSpLocks/>
                <a:stCxn id="2139" idx="6"/>
                <a:endCxn id="2137" idx="2"/>
              </p:cNvCxnSpPr>
              <p:nvPr/>
            </p:nvCxnSpPr>
            <p:spPr>
              <a:xfrm>
                <a:off x="6001977" y="3318489"/>
                <a:ext cx="724428" cy="1262506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3" name="Straight Connector 2122">
                <a:extLst>
                  <a:ext uri="{FF2B5EF4-FFF2-40B4-BE49-F238E27FC236}">
                    <a16:creationId xmlns:a16="http://schemas.microsoft.com/office/drawing/2014/main" id="{49B12EF6-D9F4-D62A-12D5-AC9178797E45}"/>
                  </a:ext>
                </a:extLst>
              </p:cNvPr>
              <p:cNvCxnSpPr>
                <a:cxnSpLocks/>
                <a:stCxn id="2140" idx="6"/>
                <a:endCxn id="2137" idx="2"/>
              </p:cNvCxnSpPr>
              <p:nvPr/>
            </p:nvCxnSpPr>
            <p:spPr>
              <a:xfrm>
                <a:off x="6001977" y="4153313"/>
                <a:ext cx="724428" cy="427682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4" name="Straight Connector 2123">
                <a:extLst>
                  <a:ext uri="{FF2B5EF4-FFF2-40B4-BE49-F238E27FC236}">
                    <a16:creationId xmlns:a16="http://schemas.microsoft.com/office/drawing/2014/main" id="{81A1A72D-09DD-46AA-1BF9-F4AF7D14BA6E}"/>
                  </a:ext>
                </a:extLst>
              </p:cNvPr>
              <p:cNvCxnSpPr>
                <a:cxnSpLocks/>
                <a:stCxn id="2140" idx="6"/>
                <a:endCxn id="2136" idx="2"/>
              </p:cNvCxnSpPr>
              <p:nvPr/>
            </p:nvCxnSpPr>
            <p:spPr>
              <a:xfrm flipV="1">
                <a:off x="6001977" y="3746171"/>
                <a:ext cx="724428" cy="407142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5" name="Straight Connector 2124">
                <a:extLst>
                  <a:ext uri="{FF2B5EF4-FFF2-40B4-BE49-F238E27FC236}">
                    <a16:creationId xmlns:a16="http://schemas.microsoft.com/office/drawing/2014/main" id="{729A1B93-BDA0-5D8B-3C3B-099668202745}"/>
                  </a:ext>
                </a:extLst>
              </p:cNvPr>
              <p:cNvCxnSpPr>
                <a:cxnSpLocks/>
                <a:stCxn id="2140" idx="6"/>
                <a:endCxn id="2135" idx="2"/>
              </p:cNvCxnSpPr>
              <p:nvPr/>
            </p:nvCxnSpPr>
            <p:spPr>
              <a:xfrm flipV="1">
                <a:off x="6001977" y="2911347"/>
                <a:ext cx="724428" cy="1241966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6" name="Straight Connector 2125">
                <a:extLst>
                  <a:ext uri="{FF2B5EF4-FFF2-40B4-BE49-F238E27FC236}">
                    <a16:creationId xmlns:a16="http://schemas.microsoft.com/office/drawing/2014/main" id="{D98E394B-E617-5AB7-7391-5AA5A07FB239}"/>
                  </a:ext>
                </a:extLst>
              </p:cNvPr>
              <p:cNvCxnSpPr>
                <a:cxnSpLocks/>
                <a:stCxn id="2140" idx="6"/>
                <a:endCxn id="2134" idx="2"/>
              </p:cNvCxnSpPr>
              <p:nvPr/>
            </p:nvCxnSpPr>
            <p:spPr>
              <a:xfrm flipV="1">
                <a:off x="6001977" y="2076523"/>
                <a:ext cx="724428" cy="207679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7" name="Straight Connector 2126">
                <a:extLst>
                  <a:ext uri="{FF2B5EF4-FFF2-40B4-BE49-F238E27FC236}">
                    <a16:creationId xmlns:a16="http://schemas.microsoft.com/office/drawing/2014/main" id="{B3A45293-C493-3895-0064-AD527E1E341D}"/>
                  </a:ext>
                </a:extLst>
              </p:cNvPr>
              <p:cNvCxnSpPr>
                <a:cxnSpLocks/>
                <a:stCxn id="2134" idx="6"/>
                <a:endCxn id="2142" idx="2"/>
              </p:cNvCxnSpPr>
              <p:nvPr/>
            </p:nvCxnSpPr>
            <p:spPr>
              <a:xfrm>
                <a:off x="7338405" y="2076523"/>
                <a:ext cx="736674" cy="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8" name="Straight Connector 2127">
                <a:extLst>
                  <a:ext uri="{FF2B5EF4-FFF2-40B4-BE49-F238E27FC236}">
                    <a16:creationId xmlns:a16="http://schemas.microsoft.com/office/drawing/2014/main" id="{96BA4E73-B746-24C9-6576-901F7E9AA23F}"/>
                  </a:ext>
                </a:extLst>
              </p:cNvPr>
              <p:cNvCxnSpPr>
                <a:cxnSpLocks/>
                <a:stCxn id="2135" idx="6"/>
                <a:endCxn id="2143" idx="2"/>
              </p:cNvCxnSpPr>
              <p:nvPr/>
            </p:nvCxnSpPr>
            <p:spPr>
              <a:xfrm>
                <a:off x="7338405" y="2911347"/>
                <a:ext cx="736674" cy="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9" name="Straight Connector 2128">
                <a:extLst>
                  <a:ext uri="{FF2B5EF4-FFF2-40B4-BE49-F238E27FC236}">
                    <a16:creationId xmlns:a16="http://schemas.microsoft.com/office/drawing/2014/main" id="{5ABBB238-0C6D-7B51-5227-75631B8C4B3E}"/>
                  </a:ext>
                </a:extLst>
              </p:cNvPr>
              <p:cNvCxnSpPr>
                <a:cxnSpLocks/>
                <a:stCxn id="2136" idx="6"/>
                <a:endCxn id="2144" idx="2"/>
              </p:cNvCxnSpPr>
              <p:nvPr/>
            </p:nvCxnSpPr>
            <p:spPr>
              <a:xfrm>
                <a:off x="7338405" y="3746171"/>
                <a:ext cx="736674" cy="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0" name="Straight Connector 2129">
                <a:extLst>
                  <a:ext uri="{FF2B5EF4-FFF2-40B4-BE49-F238E27FC236}">
                    <a16:creationId xmlns:a16="http://schemas.microsoft.com/office/drawing/2014/main" id="{2A6003D3-A0F4-5090-D3A5-B41DB42EB137}"/>
                  </a:ext>
                </a:extLst>
              </p:cNvPr>
              <p:cNvCxnSpPr>
                <a:cxnSpLocks/>
                <a:stCxn id="2137" idx="6"/>
                <a:endCxn id="2145" idx="2"/>
              </p:cNvCxnSpPr>
              <p:nvPr/>
            </p:nvCxnSpPr>
            <p:spPr>
              <a:xfrm>
                <a:off x="7338405" y="4580995"/>
                <a:ext cx="736674" cy="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1" name="TextBox 2130">
                <a:extLst>
                  <a:ext uri="{FF2B5EF4-FFF2-40B4-BE49-F238E27FC236}">
                    <a16:creationId xmlns:a16="http://schemas.microsoft.com/office/drawing/2014/main" id="{4C04B62B-A507-9B0A-ABFD-5D3C2453E194}"/>
                  </a:ext>
                </a:extLst>
              </p:cNvPr>
              <p:cNvSpPr txBox="1"/>
              <p:nvPr/>
            </p:nvSpPr>
            <p:spPr>
              <a:xfrm>
                <a:off x="5237634" y="4611155"/>
                <a:ext cx="1023037" cy="374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GB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Input layer</a:t>
                </a:r>
              </a:p>
            </p:txBody>
          </p:sp>
          <p:sp>
            <p:nvSpPr>
              <p:cNvPr id="2132" name="TextBox 2131">
                <a:extLst>
                  <a:ext uri="{FF2B5EF4-FFF2-40B4-BE49-F238E27FC236}">
                    <a16:creationId xmlns:a16="http://schemas.microsoft.com/office/drawing/2014/main" id="{A25F22A4-5697-B8A2-6A8E-9DE109802E9B}"/>
                  </a:ext>
                </a:extLst>
              </p:cNvPr>
              <p:cNvSpPr txBox="1"/>
              <p:nvPr/>
            </p:nvSpPr>
            <p:spPr>
              <a:xfrm>
                <a:off x="6435926" y="5149544"/>
                <a:ext cx="1192955" cy="374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GB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Hidden layer</a:t>
                </a:r>
              </a:p>
            </p:txBody>
          </p:sp>
          <p:grpSp>
            <p:nvGrpSpPr>
              <p:cNvPr id="2150" name="Group 2149">
                <a:extLst>
                  <a:ext uri="{FF2B5EF4-FFF2-40B4-BE49-F238E27FC236}">
                    <a16:creationId xmlns:a16="http://schemas.microsoft.com/office/drawing/2014/main" id="{75538E4A-43D9-1D26-27E5-4FDC676F0B95}"/>
                  </a:ext>
                </a:extLst>
              </p:cNvPr>
              <p:cNvGrpSpPr/>
              <p:nvPr/>
            </p:nvGrpSpPr>
            <p:grpSpPr>
              <a:xfrm>
                <a:off x="10931664" y="2835434"/>
                <a:ext cx="844061" cy="1349531"/>
                <a:chOff x="9289237" y="2791236"/>
                <a:chExt cx="844061" cy="1349531"/>
              </a:xfrm>
            </p:grpSpPr>
            <p:sp>
              <p:nvSpPr>
                <p:cNvPr id="2109" name="Rounded Rectangle 2108">
                  <a:extLst>
                    <a:ext uri="{FF2B5EF4-FFF2-40B4-BE49-F238E27FC236}">
                      <a16:creationId xmlns:a16="http://schemas.microsoft.com/office/drawing/2014/main" id="{C10A80D1-12C2-6C72-D205-70065BFF3F46}"/>
                    </a:ext>
                  </a:extLst>
                </p:cNvPr>
                <p:cNvSpPr/>
                <p:nvPr/>
              </p:nvSpPr>
              <p:spPr>
                <a:xfrm>
                  <a:off x="9289237" y="2791236"/>
                  <a:ext cx="844061" cy="93930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14" name="Oval 2113">
                  <a:extLst>
                    <a:ext uri="{FF2B5EF4-FFF2-40B4-BE49-F238E27FC236}">
                      <a16:creationId xmlns:a16="http://schemas.microsoft.com/office/drawing/2014/main" id="{7DA01D14-75BC-36A3-84C9-7F085104A2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9261" y="2960627"/>
                  <a:ext cx="612000" cy="612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33" name="TextBox 2132">
                  <a:extLst>
                    <a:ext uri="{FF2B5EF4-FFF2-40B4-BE49-F238E27FC236}">
                      <a16:creationId xmlns:a16="http://schemas.microsoft.com/office/drawing/2014/main" id="{C22BA76B-A466-4287-DA42-CDD5EC09CEA5}"/>
                    </a:ext>
                  </a:extLst>
                </p:cNvPr>
                <p:cNvSpPr txBox="1"/>
                <p:nvPr/>
              </p:nvSpPr>
              <p:spPr>
                <a:xfrm>
                  <a:off x="9355116" y="3766690"/>
                  <a:ext cx="737702" cy="3740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GB" sz="14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Output</a:t>
                  </a:r>
                </a:p>
              </p:txBody>
            </p:sp>
          </p:grpSp>
          <p:grpSp>
            <p:nvGrpSpPr>
              <p:cNvPr id="2141" name="Group 2140">
                <a:extLst>
                  <a:ext uri="{FF2B5EF4-FFF2-40B4-BE49-F238E27FC236}">
                    <a16:creationId xmlns:a16="http://schemas.microsoft.com/office/drawing/2014/main" id="{4C063061-2314-9626-866F-31AA9BC04529}"/>
                  </a:ext>
                </a:extLst>
              </p:cNvPr>
              <p:cNvGrpSpPr/>
              <p:nvPr/>
            </p:nvGrpSpPr>
            <p:grpSpPr>
              <a:xfrm>
                <a:off x="8075079" y="1770523"/>
                <a:ext cx="612000" cy="3116472"/>
                <a:chOff x="1868554" y="1712839"/>
                <a:chExt cx="612000" cy="3116472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2142" name="Oval 2141">
                  <a:extLst>
                    <a:ext uri="{FF2B5EF4-FFF2-40B4-BE49-F238E27FC236}">
                      <a16:creationId xmlns:a16="http://schemas.microsoft.com/office/drawing/2014/main" id="{E4744672-D940-5061-E845-59C5F4BF19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1712839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43" name="Oval 2142">
                  <a:extLst>
                    <a:ext uri="{FF2B5EF4-FFF2-40B4-BE49-F238E27FC236}">
                      <a16:creationId xmlns:a16="http://schemas.microsoft.com/office/drawing/2014/main" id="{1992F873-E8F5-2F34-4C55-EB41D4BE12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2547663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44" name="Oval 2143">
                  <a:extLst>
                    <a:ext uri="{FF2B5EF4-FFF2-40B4-BE49-F238E27FC236}">
                      <a16:creationId xmlns:a16="http://schemas.microsoft.com/office/drawing/2014/main" id="{06636AF1-36AA-3116-5DCF-ADB72EF94F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3382487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45" name="Oval 2144">
                  <a:extLst>
                    <a:ext uri="{FF2B5EF4-FFF2-40B4-BE49-F238E27FC236}">
                      <a16:creationId xmlns:a16="http://schemas.microsoft.com/office/drawing/2014/main" id="{D96E4E66-2914-4655-0D3A-C7173F9A17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4217311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2156" name="Rounded Rectangle 2155">
                <a:extLst>
                  <a:ext uri="{FF2B5EF4-FFF2-40B4-BE49-F238E27FC236}">
                    <a16:creationId xmlns:a16="http://schemas.microsoft.com/office/drawing/2014/main" id="{1A5DAD8D-CEF9-DFBB-25CA-A75C99042086}"/>
                  </a:ext>
                </a:extLst>
              </p:cNvPr>
              <p:cNvSpPr/>
              <p:nvPr/>
            </p:nvSpPr>
            <p:spPr>
              <a:xfrm>
                <a:off x="9311814" y="1625394"/>
                <a:ext cx="844061" cy="3426321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157" name="Group 2156">
                <a:extLst>
                  <a:ext uri="{FF2B5EF4-FFF2-40B4-BE49-F238E27FC236}">
                    <a16:creationId xmlns:a16="http://schemas.microsoft.com/office/drawing/2014/main" id="{DCC43F55-6CCC-7BA8-55A5-FF6CBFA6ECC5}"/>
                  </a:ext>
                </a:extLst>
              </p:cNvPr>
              <p:cNvGrpSpPr/>
              <p:nvPr/>
            </p:nvGrpSpPr>
            <p:grpSpPr>
              <a:xfrm>
                <a:off x="9425799" y="1770523"/>
                <a:ext cx="612000" cy="3116472"/>
                <a:chOff x="1868554" y="1712839"/>
                <a:chExt cx="612000" cy="3116472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2158" name="Oval 2157">
                  <a:extLst>
                    <a:ext uri="{FF2B5EF4-FFF2-40B4-BE49-F238E27FC236}">
                      <a16:creationId xmlns:a16="http://schemas.microsoft.com/office/drawing/2014/main" id="{779F8EDC-6814-A229-FE8C-679B7EA83A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1712839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59" name="Oval 2158">
                  <a:extLst>
                    <a:ext uri="{FF2B5EF4-FFF2-40B4-BE49-F238E27FC236}">
                      <a16:creationId xmlns:a16="http://schemas.microsoft.com/office/drawing/2014/main" id="{778419BC-1E51-534F-1349-DA545105FB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2547663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60" name="Oval 2159">
                  <a:extLst>
                    <a:ext uri="{FF2B5EF4-FFF2-40B4-BE49-F238E27FC236}">
                      <a16:creationId xmlns:a16="http://schemas.microsoft.com/office/drawing/2014/main" id="{24B5853F-B231-ACBE-14C0-E33BB86324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3382487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2161" name="Oval 2160">
                  <a:extLst>
                    <a:ext uri="{FF2B5EF4-FFF2-40B4-BE49-F238E27FC236}">
                      <a16:creationId xmlns:a16="http://schemas.microsoft.com/office/drawing/2014/main" id="{F781353D-ABD7-0697-F959-8075641C28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68554" y="4217311"/>
                  <a:ext cx="612000" cy="612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2162" name="Straight Connector 2161">
                <a:extLst>
                  <a:ext uri="{FF2B5EF4-FFF2-40B4-BE49-F238E27FC236}">
                    <a16:creationId xmlns:a16="http://schemas.microsoft.com/office/drawing/2014/main" id="{083E9947-6F1F-FFFA-B6DD-5BEE188D1D7E}"/>
                  </a:ext>
                </a:extLst>
              </p:cNvPr>
              <p:cNvCxnSpPr>
                <a:cxnSpLocks/>
                <a:stCxn id="2134" idx="6"/>
                <a:endCxn id="2143" idx="2"/>
              </p:cNvCxnSpPr>
              <p:nvPr/>
            </p:nvCxnSpPr>
            <p:spPr>
              <a:xfrm>
                <a:off x="7338405" y="2076523"/>
                <a:ext cx="736674" cy="834824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5" name="Straight Connector 2164">
                <a:extLst>
                  <a:ext uri="{FF2B5EF4-FFF2-40B4-BE49-F238E27FC236}">
                    <a16:creationId xmlns:a16="http://schemas.microsoft.com/office/drawing/2014/main" id="{6CE59F8C-E6B1-A582-DF9F-53D3B3C51533}"/>
                  </a:ext>
                </a:extLst>
              </p:cNvPr>
              <p:cNvCxnSpPr>
                <a:cxnSpLocks/>
                <a:stCxn id="2134" idx="6"/>
                <a:endCxn id="2144" idx="2"/>
              </p:cNvCxnSpPr>
              <p:nvPr/>
            </p:nvCxnSpPr>
            <p:spPr>
              <a:xfrm>
                <a:off x="7338405" y="2076523"/>
                <a:ext cx="736674" cy="1669648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8" name="Straight Connector 2167">
                <a:extLst>
                  <a:ext uri="{FF2B5EF4-FFF2-40B4-BE49-F238E27FC236}">
                    <a16:creationId xmlns:a16="http://schemas.microsoft.com/office/drawing/2014/main" id="{A943C800-CBD6-D111-3159-727B93DA56F3}"/>
                  </a:ext>
                </a:extLst>
              </p:cNvPr>
              <p:cNvCxnSpPr>
                <a:cxnSpLocks/>
                <a:stCxn id="2134" idx="6"/>
                <a:endCxn id="2145" idx="2"/>
              </p:cNvCxnSpPr>
              <p:nvPr/>
            </p:nvCxnSpPr>
            <p:spPr>
              <a:xfrm>
                <a:off x="7338405" y="2076523"/>
                <a:ext cx="736674" cy="2504472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1" name="Straight Connector 2170">
                <a:extLst>
                  <a:ext uri="{FF2B5EF4-FFF2-40B4-BE49-F238E27FC236}">
                    <a16:creationId xmlns:a16="http://schemas.microsoft.com/office/drawing/2014/main" id="{C04AFA7F-2560-068D-99FD-132783320F0E}"/>
                  </a:ext>
                </a:extLst>
              </p:cNvPr>
              <p:cNvCxnSpPr>
                <a:cxnSpLocks/>
                <a:stCxn id="2135" idx="6"/>
                <a:endCxn id="2144" idx="2"/>
              </p:cNvCxnSpPr>
              <p:nvPr/>
            </p:nvCxnSpPr>
            <p:spPr>
              <a:xfrm>
                <a:off x="7338405" y="2911347"/>
                <a:ext cx="736674" cy="834824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5" name="Straight Connector 2174">
                <a:extLst>
                  <a:ext uri="{FF2B5EF4-FFF2-40B4-BE49-F238E27FC236}">
                    <a16:creationId xmlns:a16="http://schemas.microsoft.com/office/drawing/2014/main" id="{5429AA70-0730-975D-81B2-D692C1E90C94}"/>
                  </a:ext>
                </a:extLst>
              </p:cNvPr>
              <p:cNvCxnSpPr>
                <a:cxnSpLocks/>
                <a:stCxn id="2135" idx="6"/>
              </p:cNvCxnSpPr>
              <p:nvPr/>
            </p:nvCxnSpPr>
            <p:spPr>
              <a:xfrm>
                <a:off x="7338405" y="2911347"/>
                <a:ext cx="724427" cy="164726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8" name="Straight Connector 2177">
                <a:extLst>
                  <a:ext uri="{FF2B5EF4-FFF2-40B4-BE49-F238E27FC236}">
                    <a16:creationId xmlns:a16="http://schemas.microsoft.com/office/drawing/2014/main" id="{1A0A1609-C3F1-E5B1-1A7D-5F94EDE9176C}"/>
                  </a:ext>
                </a:extLst>
              </p:cNvPr>
              <p:cNvCxnSpPr>
                <a:cxnSpLocks/>
                <a:stCxn id="2137" idx="6"/>
                <a:endCxn id="2144" idx="2"/>
              </p:cNvCxnSpPr>
              <p:nvPr/>
            </p:nvCxnSpPr>
            <p:spPr>
              <a:xfrm flipV="1">
                <a:off x="7338405" y="3746171"/>
                <a:ext cx="736674" cy="834824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1" name="Straight Connector 2180">
                <a:extLst>
                  <a:ext uri="{FF2B5EF4-FFF2-40B4-BE49-F238E27FC236}">
                    <a16:creationId xmlns:a16="http://schemas.microsoft.com/office/drawing/2014/main" id="{A1908E92-5149-FDFA-8CE6-E2F084320384}"/>
                  </a:ext>
                </a:extLst>
              </p:cNvPr>
              <p:cNvCxnSpPr>
                <a:cxnSpLocks/>
                <a:stCxn id="2137" idx="6"/>
                <a:endCxn id="2143" idx="2"/>
              </p:cNvCxnSpPr>
              <p:nvPr/>
            </p:nvCxnSpPr>
            <p:spPr>
              <a:xfrm flipV="1">
                <a:off x="7338405" y="2911347"/>
                <a:ext cx="736674" cy="1669648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4" name="Straight Connector 2183">
                <a:extLst>
                  <a:ext uri="{FF2B5EF4-FFF2-40B4-BE49-F238E27FC236}">
                    <a16:creationId xmlns:a16="http://schemas.microsoft.com/office/drawing/2014/main" id="{338668F6-A229-DA89-0ACD-48B56C5F0A4D}"/>
                  </a:ext>
                </a:extLst>
              </p:cNvPr>
              <p:cNvCxnSpPr>
                <a:cxnSpLocks/>
                <a:stCxn id="2137" idx="6"/>
                <a:endCxn id="2142" idx="2"/>
              </p:cNvCxnSpPr>
              <p:nvPr/>
            </p:nvCxnSpPr>
            <p:spPr>
              <a:xfrm flipV="1">
                <a:off x="7338405" y="2076523"/>
                <a:ext cx="736674" cy="2504472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8" name="Straight Connector 2187">
                <a:extLst>
                  <a:ext uri="{FF2B5EF4-FFF2-40B4-BE49-F238E27FC236}">
                    <a16:creationId xmlns:a16="http://schemas.microsoft.com/office/drawing/2014/main" id="{035AA78F-2FE5-4875-5349-B70E0F03C57B}"/>
                  </a:ext>
                </a:extLst>
              </p:cNvPr>
              <p:cNvCxnSpPr>
                <a:cxnSpLocks/>
                <a:stCxn id="2135" idx="6"/>
              </p:cNvCxnSpPr>
              <p:nvPr/>
            </p:nvCxnSpPr>
            <p:spPr>
              <a:xfrm flipV="1">
                <a:off x="7338405" y="2140522"/>
                <a:ext cx="724427" cy="770825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1" name="Straight Connector 2190">
                <a:extLst>
                  <a:ext uri="{FF2B5EF4-FFF2-40B4-BE49-F238E27FC236}">
                    <a16:creationId xmlns:a16="http://schemas.microsoft.com/office/drawing/2014/main" id="{CD4A5978-61EF-80C8-7B86-F4CFB9442038}"/>
                  </a:ext>
                </a:extLst>
              </p:cNvPr>
              <p:cNvCxnSpPr>
                <a:cxnSpLocks/>
                <a:stCxn id="2136" idx="6"/>
                <a:endCxn id="2143" idx="2"/>
              </p:cNvCxnSpPr>
              <p:nvPr/>
            </p:nvCxnSpPr>
            <p:spPr>
              <a:xfrm flipV="1">
                <a:off x="7338405" y="2911347"/>
                <a:ext cx="736674" cy="834824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4" name="Straight Connector 2193">
                <a:extLst>
                  <a:ext uri="{FF2B5EF4-FFF2-40B4-BE49-F238E27FC236}">
                    <a16:creationId xmlns:a16="http://schemas.microsoft.com/office/drawing/2014/main" id="{4C41B892-30E4-A709-B477-92084B8DE23C}"/>
                  </a:ext>
                </a:extLst>
              </p:cNvPr>
              <p:cNvCxnSpPr>
                <a:cxnSpLocks/>
                <a:stCxn id="2136" idx="6"/>
                <a:endCxn id="2142" idx="2"/>
              </p:cNvCxnSpPr>
              <p:nvPr/>
            </p:nvCxnSpPr>
            <p:spPr>
              <a:xfrm flipV="1">
                <a:off x="7338405" y="2076523"/>
                <a:ext cx="736674" cy="1669648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7" name="Straight Connector 2196">
                <a:extLst>
                  <a:ext uri="{FF2B5EF4-FFF2-40B4-BE49-F238E27FC236}">
                    <a16:creationId xmlns:a16="http://schemas.microsoft.com/office/drawing/2014/main" id="{7545257A-D571-FFD4-73D4-0683D0147DC4}"/>
                  </a:ext>
                </a:extLst>
              </p:cNvPr>
              <p:cNvCxnSpPr>
                <a:cxnSpLocks/>
                <a:stCxn id="2136" idx="6"/>
                <a:endCxn id="2145" idx="2"/>
              </p:cNvCxnSpPr>
              <p:nvPr/>
            </p:nvCxnSpPr>
            <p:spPr>
              <a:xfrm>
                <a:off x="7338405" y="3746171"/>
                <a:ext cx="736674" cy="834824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0" name="Straight Connector 2199">
                <a:extLst>
                  <a:ext uri="{FF2B5EF4-FFF2-40B4-BE49-F238E27FC236}">
                    <a16:creationId xmlns:a16="http://schemas.microsoft.com/office/drawing/2014/main" id="{1B21C0D7-8218-DD22-C9AA-AEFDC7E6C7EA}"/>
                  </a:ext>
                </a:extLst>
              </p:cNvPr>
              <p:cNvCxnSpPr>
                <a:cxnSpLocks/>
                <a:stCxn id="2142" idx="6"/>
                <a:endCxn id="2158" idx="2"/>
              </p:cNvCxnSpPr>
              <p:nvPr/>
            </p:nvCxnSpPr>
            <p:spPr>
              <a:xfrm>
                <a:off x="8687079" y="2076523"/>
                <a:ext cx="738720" cy="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3" name="Straight Connector 2202">
                <a:extLst>
                  <a:ext uri="{FF2B5EF4-FFF2-40B4-BE49-F238E27FC236}">
                    <a16:creationId xmlns:a16="http://schemas.microsoft.com/office/drawing/2014/main" id="{56E95510-EBC4-982E-5B10-5489E0416B8E}"/>
                  </a:ext>
                </a:extLst>
              </p:cNvPr>
              <p:cNvCxnSpPr>
                <a:cxnSpLocks/>
                <a:stCxn id="2142" idx="6"/>
                <a:endCxn id="2159" idx="2"/>
              </p:cNvCxnSpPr>
              <p:nvPr/>
            </p:nvCxnSpPr>
            <p:spPr>
              <a:xfrm>
                <a:off x="8687079" y="2076523"/>
                <a:ext cx="738720" cy="834824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6" name="Straight Connector 2205">
                <a:extLst>
                  <a:ext uri="{FF2B5EF4-FFF2-40B4-BE49-F238E27FC236}">
                    <a16:creationId xmlns:a16="http://schemas.microsoft.com/office/drawing/2014/main" id="{635F73DD-F37B-8EB1-7A5B-E0C4A06527B3}"/>
                  </a:ext>
                </a:extLst>
              </p:cNvPr>
              <p:cNvCxnSpPr>
                <a:cxnSpLocks/>
                <a:stCxn id="2143" idx="6"/>
                <a:endCxn id="2159" idx="2"/>
              </p:cNvCxnSpPr>
              <p:nvPr/>
            </p:nvCxnSpPr>
            <p:spPr>
              <a:xfrm>
                <a:off x="8687079" y="2911347"/>
                <a:ext cx="738720" cy="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9" name="Straight Connector 2208">
                <a:extLst>
                  <a:ext uri="{FF2B5EF4-FFF2-40B4-BE49-F238E27FC236}">
                    <a16:creationId xmlns:a16="http://schemas.microsoft.com/office/drawing/2014/main" id="{DC324575-123C-39D5-87C7-E4B8AAD79D3F}"/>
                  </a:ext>
                </a:extLst>
              </p:cNvPr>
              <p:cNvCxnSpPr>
                <a:cxnSpLocks/>
                <a:stCxn id="2143" idx="6"/>
                <a:endCxn id="2160" idx="2"/>
              </p:cNvCxnSpPr>
              <p:nvPr/>
            </p:nvCxnSpPr>
            <p:spPr>
              <a:xfrm>
                <a:off x="8687079" y="2911347"/>
                <a:ext cx="738720" cy="834824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2" name="Straight Connector 2211">
                <a:extLst>
                  <a:ext uri="{FF2B5EF4-FFF2-40B4-BE49-F238E27FC236}">
                    <a16:creationId xmlns:a16="http://schemas.microsoft.com/office/drawing/2014/main" id="{F101DBDB-BF11-7013-7980-5BD3F1F60C6E}"/>
                  </a:ext>
                </a:extLst>
              </p:cNvPr>
              <p:cNvCxnSpPr>
                <a:cxnSpLocks/>
                <a:stCxn id="2143" idx="6"/>
                <a:endCxn id="2158" idx="2"/>
              </p:cNvCxnSpPr>
              <p:nvPr/>
            </p:nvCxnSpPr>
            <p:spPr>
              <a:xfrm flipV="1">
                <a:off x="8687079" y="2076523"/>
                <a:ext cx="738720" cy="834824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5" name="Straight Connector 2214">
                <a:extLst>
                  <a:ext uri="{FF2B5EF4-FFF2-40B4-BE49-F238E27FC236}">
                    <a16:creationId xmlns:a16="http://schemas.microsoft.com/office/drawing/2014/main" id="{1BBC7B08-D526-E1ED-08B2-B98234641071}"/>
                  </a:ext>
                </a:extLst>
              </p:cNvPr>
              <p:cNvCxnSpPr>
                <a:cxnSpLocks/>
                <a:stCxn id="2144" idx="6"/>
                <a:endCxn id="2159" idx="2"/>
              </p:cNvCxnSpPr>
              <p:nvPr/>
            </p:nvCxnSpPr>
            <p:spPr>
              <a:xfrm flipV="1">
                <a:off x="8687079" y="2911347"/>
                <a:ext cx="738720" cy="834824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8" name="Straight Connector 2217">
                <a:extLst>
                  <a:ext uri="{FF2B5EF4-FFF2-40B4-BE49-F238E27FC236}">
                    <a16:creationId xmlns:a16="http://schemas.microsoft.com/office/drawing/2014/main" id="{19295CA9-3847-B880-EC22-6D9A89E1A112}"/>
                  </a:ext>
                </a:extLst>
              </p:cNvPr>
              <p:cNvCxnSpPr>
                <a:cxnSpLocks/>
                <a:stCxn id="2145" idx="6"/>
                <a:endCxn id="2160" idx="2"/>
              </p:cNvCxnSpPr>
              <p:nvPr/>
            </p:nvCxnSpPr>
            <p:spPr>
              <a:xfrm flipV="1">
                <a:off x="8687079" y="3746171"/>
                <a:ext cx="738720" cy="834824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1" name="Straight Connector 2220">
                <a:extLst>
                  <a:ext uri="{FF2B5EF4-FFF2-40B4-BE49-F238E27FC236}">
                    <a16:creationId xmlns:a16="http://schemas.microsoft.com/office/drawing/2014/main" id="{FC427EAA-E5AE-34C7-825B-6E693D7B74E2}"/>
                  </a:ext>
                </a:extLst>
              </p:cNvPr>
              <p:cNvCxnSpPr>
                <a:cxnSpLocks/>
                <a:stCxn id="2144" idx="6"/>
                <a:endCxn id="2160" idx="2"/>
              </p:cNvCxnSpPr>
              <p:nvPr/>
            </p:nvCxnSpPr>
            <p:spPr>
              <a:xfrm>
                <a:off x="8687079" y="3746171"/>
                <a:ext cx="738720" cy="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4" name="Straight Connector 2223">
                <a:extLst>
                  <a:ext uri="{FF2B5EF4-FFF2-40B4-BE49-F238E27FC236}">
                    <a16:creationId xmlns:a16="http://schemas.microsoft.com/office/drawing/2014/main" id="{768691B6-FA34-B5D1-2DE1-AE8315581022}"/>
                  </a:ext>
                </a:extLst>
              </p:cNvPr>
              <p:cNvCxnSpPr>
                <a:cxnSpLocks/>
                <a:stCxn id="2144" idx="6"/>
                <a:endCxn id="2161" idx="2"/>
              </p:cNvCxnSpPr>
              <p:nvPr/>
            </p:nvCxnSpPr>
            <p:spPr>
              <a:xfrm>
                <a:off x="8687079" y="3746171"/>
                <a:ext cx="738720" cy="834824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7" name="Straight Connector 2226">
                <a:extLst>
                  <a:ext uri="{FF2B5EF4-FFF2-40B4-BE49-F238E27FC236}">
                    <a16:creationId xmlns:a16="http://schemas.microsoft.com/office/drawing/2014/main" id="{FDBF2475-726C-9F16-C01A-FACE73416480}"/>
                  </a:ext>
                </a:extLst>
              </p:cNvPr>
              <p:cNvCxnSpPr>
                <a:cxnSpLocks/>
                <a:stCxn id="2145" idx="6"/>
                <a:endCxn id="2161" idx="2"/>
              </p:cNvCxnSpPr>
              <p:nvPr/>
            </p:nvCxnSpPr>
            <p:spPr>
              <a:xfrm>
                <a:off x="8687079" y="4580995"/>
                <a:ext cx="738720" cy="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0" name="Straight Connector 2229">
                <a:extLst>
                  <a:ext uri="{FF2B5EF4-FFF2-40B4-BE49-F238E27FC236}">
                    <a16:creationId xmlns:a16="http://schemas.microsoft.com/office/drawing/2014/main" id="{D485A45E-EFD6-793D-B3C9-7A3CAE569C79}"/>
                  </a:ext>
                </a:extLst>
              </p:cNvPr>
              <p:cNvCxnSpPr>
                <a:cxnSpLocks/>
                <a:stCxn id="2161" idx="6"/>
                <a:endCxn id="2114" idx="2"/>
              </p:cNvCxnSpPr>
              <p:nvPr/>
            </p:nvCxnSpPr>
            <p:spPr>
              <a:xfrm flipV="1">
                <a:off x="10037799" y="3310825"/>
                <a:ext cx="1003889" cy="127017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3" name="Straight Connector 2232">
                <a:extLst>
                  <a:ext uri="{FF2B5EF4-FFF2-40B4-BE49-F238E27FC236}">
                    <a16:creationId xmlns:a16="http://schemas.microsoft.com/office/drawing/2014/main" id="{440C00B0-5288-46DB-EC7F-FE6132EAD98F}"/>
                  </a:ext>
                </a:extLst>
              </p:cNvPr>
              <p:cNvCxnSpPr>
                <a:cxnSpLocks/>
                <a:stCxn id="2160" idx="6"/>
                <a:endCxn id="2114" idx="2"/>
              </p:cNvCxnSpPr>
              <p:nvPr/>
            </p:nvCxnSpPr>
            <p:spPr>
              <a:xfrm flipV="1">
                <a:off x="10037799" y="3310825"/>
                <a:ext cx="1003889" cy="435346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6" name="Straight Connector 2235">
                <a:extLst>
                  <a:ext uri="{FF2B5EF4-FFF2-40B4-BE49-F238E27FC236}">
                    <a16:creationId xmlns:a16="http://schemas.microsoft.com/office/drawing/2014/main" id="{5D4AA147-3339-3FE5-F893-5B21F89A5443}"/>
                  </a:ext>
                </a:extLst>
              </p:cNvPr>
              <p:cNvCxnSpPr>
                <a:cxnSpLocks/>
                <a:stCxn id="2159" idx="6"/>
                <a:endCxn id="2114" idx="2"/>
              </p:cNvCxnSpPr>
              <p:nvPr/>
            </p:nvCxnSpPr>
            <p:spPr>
              <a:xfrm>
                <a:off x="10037799" y="2911347"/>
                <a:ext cx="1003889" cy="399478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9" name="Straight Connector 2238">
                <a:extLst>
                  <a:ext uri="{FF2B5EF4-FFF2-40B4-BE49-F238E27FC236}">
                    <a16:creationId xmlns:a16="http://schemas.microsoft.com/office/drawing/2014/main" id="{E9C713D7-631E-8DA5-359F-9E8482681E0A}"/>
                  </a:ext>
                </a:extLst>
              </p:cNvPr>
              <p:cNvCxnSpPr>
                <a:cxnSpLocks/>
                <a:stCxn id="2158" idx="6"/>
                <a:endCxn id="2114" idx="2"/>
              </p:cNvCxnSpPr>
              <p:nvPr/>
            </p:nvCxnSpPr>
            <p:spPr>
              <a:xfrm>
                <a:off x="10037799" y="2076523"/>
                <a:ext cx="1003889" cy="1234302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2" name="TextBox 2241">
                <a:extLst>
                  <a:ext uri="{FF2B5EF4-FFF2-40B4-BE49-F238E27FC236}">
                    <a16:creationId xmlns:a16="http://schemas.microsoft.com/office/drawing/2014/main" id="{28111575-F1D0-88E0-AD54-2E8D788F402A}"/>
                  </a:ext>
                </a:extLst>
              </p:cNvPr>
              <p:cNvSpPr txBox="1"/>
              <p:nvPr/>
            </p:nvSpPr>
            <p:spPr>
              <a:xfrm>
                <a:off x="7786646" y="5149544"/>
                <a:ext cx="1192955" cy="374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GB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Hidden layer</a:t>
                </a:r>
              </a:p>
            </p:txBody>
          </p:sp>
          <p:sp>
            <p:nvSpPr>
              <p:cNvPr id="2243" name="TextBox 2242">
                <a:extLst>
                  <a:ext uri="{FF2B5EF4-FFF2-40B4-BE49-F238E27FC236}">
                    <a16:creationId xmlns:a16="http://schemas.microsoft.com/office/drawing/2014/main" id="{3D5744E1-7347-DCDD-08E6-2264F9C2A67C}"/>
                  </a:ext>
                </a:extLst>
              </p:cNvPr>
              <p:cNvSpPr txBox="1"/>
              <p:nvPr/>
            </p:nvSpPr>
            <p:spPr>
              <a:xfrm>
                <a:off x="9137366" y="5149544"/>
                <a:ext cx="1192955" cy="374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GB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Hidden layer</a:t>
                </a:r>
              </a:p>
            </p:txBody>
          </p:sp>
        </p:grpSp>
        <p:sp>
          <p:nvSpPr>
            <p:cNvPr id="2245" name="TextBox 2244">
              <a:extLst>
                <a:ext uri="{FF2B5EF4-FFF2-40B4-BE49-F238E27FC236}">
                  <a16:creationId xmlns:a16="http://schemas.microsoft.com/office/drawing/2014/main" id="{9B1F484C-3722-91F6-2BED-F2A62ACA513E}"/>
                </a:ext>
              </a:extLst>
            </p:cNvPr>
            <p:cNvSpPr txBox="1"/>
            <p:nvPr/>
          </p:nvSpPr>
          <p:spPr>
            <a:xfrm>
              <a:off x="7019238" y="646529"/>
              <a:ext cx="13309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Dense / fully connected layer</a:t>
              </a:r>
            </a:p>
          </p:txBody>
        </p:sp>
        <p:sp>
          <p:nvSpPr>
            <p:cNvPr id="2246" name="TextBox 2245">
              <a:extLst>
                <a:ext uri="{FF2B5EF4-FFF2-40B4-BE49-F238E27FC236}">
                  <a16:creationId xmlns:a16="http://schemas.microsoft.com/office/drawing/2014/main" id="{DEA85090-C35F-7A96-FE8C-88A7F95135E7}"/>
                </a:ext>
              </a:extLst>
            </p:cNvPr>
            <p:cNvSpPr txBox="1"/>
            <p:nvPr/>
          </p:nvSpPr>
          <p:spPr>
            <a:xfrm>
              <a:off x="8661320" y="754251"/>
              <a:ext cx="8399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Sparse layer</a:t>
              </a:r>
            </a:p>
          </p:txBody>
        </p:sp>
        <p:cxnSp>
          <p:nvCxnSpPr>
            <p:cNvPr id="2247" name="Straight Connector 2246">
              <a:extLst>
                <a:ext uri="{FF2B5EF4-FFF2-40B4-BE49-F238E27FC236}">
                  <a16:creationId xmlns:a16="http://schemas.microsoft.com/office/drawing/2014/main" id="{9F564A4A-E5A0-D562-3C5B-2BEA85CC74EE}"/>
                </a:ext>
              </a:extLst>
            </p:cNvPr>
            <p:cNvCxnSpPr>
              <a:cxnSpLocks noChangeAspect="1"/>
            </p:cNvCxnSpPr>
            <p:nvPr/>
          </p:nvCxnSpPr>
          <p:spPr>
            <a:xfrm rot="3000000">
              <a:off x="7540696" y="1499443"/>
              <a:ext cx="288000" cy="244761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9" name="Straight Connector 2248">
              <a:extLst>
                <a:ext uri="{FF2B5EF4-FFF2-40B4-BE49-F238E27FC236}">
                  <a16:creationId xmlns:a16="http://schemas.microsoft.com/office/drawing/2014/main" id="{975F7DA1-A065-6159-081E-A2706B043E34}"/>
                </a:ext>
              </a:extLst>
            </p:cNvPr>
            <p:cNvCxnSpPr>
              <a:cxnSpLocks noChangeAspect="1"/>
            </p:cNvCxnSpPr>
            <p:nvPr/>
          </p:nvCxnSpPr>
          <p:spPr>
            <a:xfrm rot="3000000">
              <a:off x="8937272" y="1499443"/>
              <a:ext cx="288000" cy="244761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2264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FB18A-C59A-A416-0ABB-BF9422696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093AAE-7924-791D-5037-4245FB91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C82CD2-789A-F3E2-2981-E82A4CDC6CF6}"/>
              </a:ext>
            </a:extLst>
          </p:cNvPr>
          <p:cNvGrpSpPr/>
          <p:nvPr/>
        </p:nvGrpSpPr>
        <p:grpSpPr>
          <a:xfrm>
            <a:off x="1032747" y="1551323"/>
            <a:ext cx="1515599" cy="1569660"/>
            <a:chOff x="1032747" y="1182657"/>
            <a:chExt cx="1515599" cy="156966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81A3FCF-F5E6-9C2F-267F-8750F181CD9C}"/>
                </a:ext>
              </a:extLst>
            </p:cNvPr>
            <p:cNvSpPr/>
            <p:nvPr/>
          </p:nvSpPr>
          <p:spPr>
            <a:xfrm>
              <a:off x="1036346" y="1182657"/>
              <a:ext cx="1512000" cy="151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1C6A98-B041-40B0-B3F3-DD9E1306384B}"/>
                </a:ext>
              </a:extLst>
            </p:cNvPr>
            <p:cNvSpPr txBox="1"/>
            <p:nvPr/>
          </p:nvSpPr>
          <p:spPr>
            <a:xfrm>
              <a:off x="1032747" y="1182657"/>
              <a:ext cx="151559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4503072-08BE-7D83-55DD-D781C667E558}"/>
              </a:ext>
            </a:extLst>
          </p:cNvPr>
          <p:cNvGrpSpPr/>
          <p:nvPr/>
        </p:nvGrpSpPr>
        <p:grpSpPr>
          <a:xfrm>
            <a:off x="3364049" y="1551323"/>
            <a:ext cx="1515598" cy="1569669"/>
            <a:chOff x="3768651" y="1182657"/>
            <a:chExt cx="1515598" cy="15696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C49371E-59C7-2313-338F-426E136B33D9}"/>
                </a:ext>
              </a:extLst>
            </p:cNvPr>
            <p:cNvGrpSpPr/>
            <p:nvPr/>
          </p:nvGrpSpPr>
          <p:grpSpPr>
            <a:xfrm>
              <a:off x="3775946" y="1182657"/>
              <a:ext cx="1508302" cy="1512000"/>
              <a:chOff x="1043702" y="1245515"/>
              <a:chExt cx="1508302" cy="1512000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062372A-E2CB-2C07-53A8-A6CF974F6A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3702" y="124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42380EF-A1B3-727E-0363-F36EA2A0D9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94962" y="124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4EE4B52-7FAA-D241-588F-C3CA85FF73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6222" y="124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23F6E6E-52F6-4FD2-BED3-F5E182451C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97482" y="124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D3F1DBF-80EE-6661-871D-1D7448E497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8742" y="124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92C413F-AA90-CCE6-679B-6B0935B4ED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0004" y="124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D2D1C8-714A-F650-EABD-6EEA8D7AB1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3702" y="1497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863853-DCB1-4D8E-21C0-F72D74566D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94962" y="1497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BBBCAB2-DA7B-DB9B-BA72-596E858B9B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6222" y="1497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0AD7FDE-E856-AD66-808C-36413183F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97482" y="1497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CE49399-58C3-4EB0-0164-4831F8B78C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8742" y="1497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E8B543-61E2-475F-5DF2-23BC7E993E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0004" y="1497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F0877E1-8525-4926-D76B-DA21D769F6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3702" y="1749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C27176-485D-FCBC-3E22-6A1563AC47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94962" y="1749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36FE2F3-80E6-E44B-B8F3-EBB9D8CB71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6222" y="1749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22A4986-54F0-7C56-D7C5-7CA05ABB1E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97482" y="1749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455E39B-3C81-26B8-B4F1-49D8D94BA4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8742" y="1749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658DEA1-C777-59C0-3288-7F63E9B06C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0004" y="1749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5059FC-B4EF-B24E-6C83-48D91F0BA2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3702" y="2001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AAE9C2A-C479-C165-3272-D95615DD23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94962" y="2001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B11CAF0-4384-8F7B-E8AB-1A0C2B0B56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6222" y="2001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0F29AB3-BC52-EECB-C707-9423B36088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97482" y="2001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1E989C5-0D20-9F0C-7C99-F4CFB0470A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8742" y="2001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4E087D4-BC2B-9F2E-90BE-C8907A58B0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0004" y="2001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CBF67DA-3092-8B09-AE88-91E2FD10FE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3702" y="2253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6250B10-6825-93AC-C1AB-FE3C0C1916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94962" y="2253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0469E5E-C0D8-7569-62A5-629DCF3CFD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6222" y="2253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E3A8DE2-18B6-F478-AD4B-F869E61C7E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97482" y="2253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98A51A4-B089-BABC-5C7E-91A7BC278F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8742" y="2253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ED15F3A-0AD6-ACBD-FEAC-E514E4F4EA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0004" y="2253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B320089-D296-A81F-3D29-F05BBE7FCA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3702" y="250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180634F-E074-8660-6562-7A4420D34B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94962" y="250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3E76594-6414-7F84-E730-21101453BD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6222" y="250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2015CF-9B9C-397B-2ACA-645E39CE5D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97482" y="250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7C8F818-5D5C-CA32-8772-D01473ABF7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8742" y="250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C57AEB-9A96-BE90-47CD-763C3E35C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0004" y="2505515"/>
                <a:ext cx="252000" cy="25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DD77C1-83C7-BAE0-D612-12AD4A301B5D}"/>
                </a:ext>
              </a:extLst>
            </p:cNvPr>
            <p:cNvSpPr txBox="1"/>
            <p:nvPr/>
          </p:nvSpPr>
          <p:spPr>
            <a:xfrm>
              <a:off x="3768651" y="1182666"/>
              <a:ext cx="151559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ADD96D-F57F-C395-953C-5032DA9BF240}"/>
              </a:ext>
            </a:extLst>
          </p:cNvPr>
          <p:cNvGrpSpPr/>
          <p:nvPr/>
        </p:nvGrpSpPr>
        <p:grpSpPr>
          <a:xfrm>
            <a:off x="5702645" y="1542537"/>
            <a:ext cx="1508302" cy="1512000"/>
            <a:chOff x="1043702" y="1245515"/>
            <a:chExt cx="1508302" cy="1512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B589FC-ADD7-CAF7-A78E-EF8E767F8A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24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CA4893D-F24B-4930-3741-D70CBC34FC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24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D0F0572-A46B-BD32-2B0D-25204C5ACE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24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EC2707B-65A2-FD31-84AC-D1A2C2D00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24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E9B2805-DE7D-7C58-0BDA-4A9EFFF58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8742" y="124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41BE592-90CB-3D9E-E162-05D7ED97D2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0004" y="124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2FA41F5-D555-6CCF-4CF8-1C7AB2B20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497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1A5FE08-0025-A5C9-A6A6-F67993B7C8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497515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C8927C3-4CFC-34AB-84FB-41C4951BDF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497515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A125EDF-9E2F-7DF8-139A-258BD59071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497515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F6D1904-DEC0-44D6-D0A1-0C4CDDCD26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8742" y="1497515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7340561-0849-9E70-E1DC-EB12DF25A4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0004" y="1497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B47EA7F-9584-3D66-49E5-FE4E3BA705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749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75D90F7-83E0-98C3-0BF1-914A4CC4B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749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4D6950A-EA42-67B6-1DBC-77087CFB29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749515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1957682-9E95-B7A6-6A6A-46DC3A7DFF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749515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F3C2C28-57B6-AFA3-635F-5283D993DE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8742" y="1749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155F148-8A12-E0E1-C6BB-B3C73A89C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0004" y="1749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D2E9CFD-A808-2B65-441F-75A0D3E941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2001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2522916-7F52-609B-D20D-412FB32C9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2001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210849D-9A4B-FB30-5C7D-257BE9A26E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2001515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82E966C-CC9A-D5DA-A872-2D36E82272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2001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DFE8AAD-A138-9579-1B8C-31469C3C6D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8742" y="2001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A16CD01-CACC-42AE-E3BE-CFC38A6A11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0004" y="2001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453D826-F9ED-B2E7-59F3-D3B26B5EFA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2253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D620E8A-5FD7-E30A-2ED1-0A95DF64EB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2253515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EED90A-BA64-6CF4-4F88-2C3F3119E5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2253515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9079CF0-28EB-453C-B5BD-2C1C53E5E7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2253515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73A227E-3220-AA9E-BCFA-81C65649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8742" y="2253515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59B8DDE-F265-B346-E06D-A6CC26A706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0004" y="2253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163ABF3-4A1C-7BC2-E671-742E39644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250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4287128-7BA2-AF45-7511-6D8B22E9A5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250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BC486F7-A315-8B53-486F-DE1D2B25A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250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D362EE4-638E-B93A-942A-F343FC1C95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250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18F8CCD-E558-1B9F-8DD7-D06922061B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8742" y="250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34C87B3-9D55-203F-A8B3-3000AD5C12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0004" y="2505515"/>
              <a:ext cx="252000" cy="25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696F6A5F-C488-AFFA-F135-BCE47C624C4C}"/>
              </a:ext>
            </a:extLst>
          </p:cNvPr>
          <p:cNvSpPr/>
          <p:nvPr/>
        </p:nvSpPr>
        <p:spPr>
          <a:xfrm>
            <a:off x="5694504" y="1539429"/>
            <a:ext cx="768439" cy="74681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9044CB5-FDC5-6DFF-59EB-3C9B681938CB}"/>
              </a:ext>
            </a:extLst>
          </p:cNvPr>
          <p:cNvGrpSpPr/>
          <p:nvPr/>
        </p:nvGrpSpPr>
        <p:grpSpPr>
          <a:xfrm>
            <a:off x="9274063" y="1525571"/>
            <a:ext cx="1005780" cy="1008000"/>
            <a:chOff x="1043702" y="1245515"/>
            <a:chExt cx="1005780" cy="100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3B6A171-773F-FDEA-68CB-3714522349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7743430-E948-0D0E-A289-1B37E950A6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E259E9A-2188-A130-D8B1-D9880E71C9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98E3352-639C-FEB0-0795-B84BD8E3D0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245515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-3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41261B3-BD19-67E7-4B57-3A05724ED4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497515"/>
              <a:ext cx="252000" cy="252000"/>
            </a:xfrm>
            <a:prstGeom prst="rect">
              <a:avLst/>
            </a:prstGeom>
            <a:solidFill>
              <a:srgbClr val="0438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4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6C5C94B-BFD9-8715-DD13-A1F3860081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497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B414249-1482-509F-2263-5D25297E96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497515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-3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D9FC8F2-519F-DE1B-AC04-7DDFDC6BF2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497515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-3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7325926-8157-4351-2F59-FC80FDC7C8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749515"/>
              <a:ext cx="252000" cy="252000"/>
            </a:xfrm>
            <a:prstGeom prst="rect">
              <a:avLst/>
            </a:prstGeom>
            <a:solidFill>
              <a:srgbClr val="0438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4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2B2D8F3-40D9-FE1A-D74E-67CC5F8C1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749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F0AFC03-97E4-9DF8-7884-DBD5F59B5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749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877C463-95CE-4CFB-919C-606043740B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749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7691EAE-4EBF-DD4C-47D9-264906CA51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6E02502-91C8-1053-D7FF-82D40DC811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0AF67AD-D547-DDFD-7AF1-D35A83BDED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-1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DCE8B62-97E6-06A0-8BFC-35CCDA3A8D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2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-2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EF89883-549D-CEBB-A8E1-FF094F26CC21}"/>
              </a:ext>
            </a:extLst>
          </p:cNvPr>
          <p:cNvGrpSpPr/>
          <p:nvPr/>
        </p:nvGrpSpPr>
        <p:grpSpPr>
          <a:xfrm>
            <a:off x="7852063" y="2280421"/>
            <a:ext cx="756000" cy="749784"/>
            <a:chOff x="7878567" y="2176799"/>
            <a:chExt cx="756000" cy="749784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EB4EF5B-AD2D-E425-2653-CA95B7C05D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8567" y="2176799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E914905-FBA6-2EFC-B4E7-FFFFFFACEF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0567" y="2176799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96F354F-125D-0380-EF27-F5E30E51A1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8567" y="2425691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-2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574DC5B-62F7-6E03-966E-892C10F27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0567" y="2425691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2F18192-66CF-CC0B-844A-9236965446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82567" y="2176799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9493A04-5189-E48D-8786-3186265E8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82567" y="2425691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949E8A0-C893-DC81-4374-96B3395BF6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8567" y="2674583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-1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789AA484-B12F-694A-B5EC-0FBAA585DB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0567" y="2674583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14573EE-9473-79C6-C577-13B030CB6B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82567" y="2674583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1861D581-CFA2-35CD-F13E-24F3D87CCA75}"/>
              </a:ext>
            </a:extLst>
          </p:cNvPr>
          <p:cNvGrpSpPr/>
          <p:nvPr/>
        </p:nvGrpSpPr>
        <p:grpSpPr>
          <a:xfrm>
            <a:off x="5031683" y="4560125"/>
            <a:ext cx="1005780" cy="1008000"/>
            <a:chOff x="1043702" y="1245515"/>
            <a:chExt cx="1005780" cy="100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C4F57C22-5D9F-9BEF-C7FA-92DDB674A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E7EB736-11E3-392B-C27A-3179E9555F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8103DC9-4826-996B-FB39-4FED0FACD5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58619C3-552D-1838-74AF-A4130856A4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C24E7A6-8D17-505C-1248-2FBACDF862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497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20045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-2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14F13A77-3E1B-F42E-0E83-5334EEFD03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497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20045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-2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B5A86873-D463-22D9-6218-D4AC911877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497515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-3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B9AECDF8-87CF-A226-F538-C0420679D6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497515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-3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CEDD58C-109F-D662-05DA-A613CC157C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749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AFA048FB-F318-104B-9FC7-5C47BC02DF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749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F59CF4B5-1550-9CF4-85F5-31C2FF4A1D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749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F8B903E-D465-702A-F490-64123266D2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749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80E4B90-C091-9BC7-6040-8A277448EC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-1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6E02D7E-2C3C-3675-6646-7699806390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2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-2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17C9F019-0607-67C7-8879-AC0F3DE862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-1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880502A-C5A2-A6D7-F3F8-1A34F1175F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</p:grp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5F95F0CA-4D33-E064-91DD-07CD9127B5BC}"/>
              </a:ext>
            </a:extLst>
          </p:cNvPr>
          <p:cNvCxnSpPr/>
          <p:nvPr/>
        </p:nvCxnSpPr>
        <p:spPr>
          <a:xfrm>
            <a:off x="6462943" y="1539429"/>
            <a:ext cx="2814222" cy="0"/>
          </a:xfrm>
          <a:prstGeom prst="line">
            <a:avLst/>
          </a:prstGeom>
          <a:ln w="25400">
            <a:solidFill>
              <a:srgbClr val="FF9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9606B566-D9EE-190D-75B8-10AD307DAC20}"/>
              </a:ext>
            </a:extLst>
          </p:cNvPr>
          <p:cNvCxnSpPr>
            <a:cxnSpLocks/>
          </p:cNvCxnSpPr>
          <p:nvPr/>
        </p:nvCxnSpPr>
        <p:spPr>
          <a:xfrm flipV="1">
            <a:off x="6462943" y="1771338"/>
            <a:ext cx="2814222" cy="514905"/>
          </a:xfrm>
          <a:prstGeom prst="line">
            <a:avLst/>
          </a:prstGeom>
          <a:ln w="25400">
            <a:solidFill>
              <a:srgbClr val="FF9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3DD49EB-41D4-2B0E-C4D0-E133270A0D70}"/>
              </a:ext>
            </a:extLst>
          </p:cNvPr>
          <p:cNvCxnSpPr>
            <a:cxnSpLocks/>
          </p:cNvCxnSpPr>
          <p:nvPr/>
        </p:nvCxnSpPr>
        <p:spPr>
          <a:xfrm flipV="1">
            <a:off x="7865616" y="1539429"/>
            <a:ext cx="1411549" cy="746814"/>
          </a:xfrm>
          <a:prstGeom prst="line">
            <a:avLst/>
          </a:prstGeom>
          <a:ln w="25400">
            <a:solidFill>
              <a:srgbClr val="FF9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457247FA-E5F6-25A4-6EB2-030B07389999}"/>
              </a:ext>
            </a:extLst>
          </p:cNvPr>
          <p:cNvCxnSpPr>
            <a:cxnSpLocks/>
          </p:cNvCxnSpPr>
          <p:nvPr/>
        </p:nvCxnSpPr>
        <p:spPr>
          <a:xfrm flipV="1">
            <a:off x="8661126" y="1771338"/>
            <a:ext cx="616039" cy="514905"/>
          </a:xfrm>
          <a:prstGeom prst="line">
            <a:avLst/>
          </a:prstGeom>
          <a:ln w="25400">
            <a:solidFill>
              <a:srgbClr val="FF9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Arc 207">
            <a:extLst>
              <a:ext uri="{FF2B5EF4-FFF2-40B4-BE49-F238E27FC236}">
                <a16:creationId xmlns:a16="http://schemas.microsoft.com/office/drawing/2014/main" id="{52261421-C256-28E2-B7EB-0C671C6512EA}"/>
              </a:ext>
            </a:extLst>
          </p:cNvPr>
          <p:cNvSpPr/>
          <p:nvPr/>
        </p:nvSpPr>
        <p:spPr>
          <a:xfrm rot="13552620" flipH="1">
            <a:off x="2533633" y="2251258"/>
            <a:ext cx="914400" cy="914400"/>
          </a:xfrm>
          <a:prstGeom prst="arc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Arc 209">
            <a:extLst>
              <a:ext uri="{FF2B5EF4-FFF2-40B4-BE49-F238E27FC236}">
                <a16:creationId xmlns:a16="http://schemas.microsoft.com/office/drawing/2014/main" id="{84A5462B-87A8-2B4C-E51E-FE82FAD01E6F}"/>
              </a:ext>
            </a:extLst>
          </p:cNvPr>
          <p:cNvSpPr/>
          <p:nvPr/>
        </p:nvSpPr>
        <p:spPr>
          <a:xfrm rot="13552620" flipH="1">
            <a:off x="4853085" y="2251258"/>
            <a:ext cx="914400" cy="914400"/>
          </a:xfrm>
          <a:prstGeom prst="arc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E5FCF69-FD4C-D465-FDE9-0F61CC55AD0F}"/>
              </a:ext>
            </a:extLst>
          </p:cNvPr>
          <p:cNvSpPr txBox="1"/>
          <p:nvPr/>
        </p:nvSpPr>
        <p:spPr>
          <a:xfrm>
            <a:off x="608810" y="1181048"/>
            <a:ext cx="20542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i="1" dirty="0"/>
              <a:t>Convolution: 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53B1A464-7936-C761-5B8D-9D7142524296}"/>
              </a:ext>
            </a:extLst>
          </p:cNvPr>
          <p:cNvSpPr txBox="1"/>
          <p:nvPr/>
        </p:nvSpPr>
        <p:spPr>
          <a:xfrm>
            <a:off x="608810" y="4013158"/>
            <a:ext cx="20542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i="1" dirty="0"/>
              <a:t>Pooling: 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034F42D-88A7-FC01-AD17-E4C4C6586A48}"/>
              </a:ext>
            </a:extLst>
          </p:cNvPr>
          <p:cNvGrpSpPr/>
          <p:nvPr/>
        </p:nvGrpSpPr>
        <p:grpSpPr>
          <a:xfrm>
            <a:off x="1133029" y="4532707"/>
            <a:ext cx="1005780" cy="1008000"/>
            <a:chOff x="1043702" y="1245515"/>
            <a:chExt cx="1005780" cy="100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76F60033-B9AE-DDCB-5C1A-B5AFA5938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</a:t>
              </a: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9185D9F0-E697-7B51-8C63-28127948E9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9A5CC2E8-18B9-F1B6-1E49-E3065BFB6B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-1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EBF6AAD8-FE36-423E-C777-93B0565C2A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245515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-3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670FB9-A007-93B6-4A7D-F73B72853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497515"/>
              <a:ext cx="252000" cy="252000"/>
            </a:xfrm>
            <a:prstGeom prst="rect">
              <a:avLst/>
            </a:prstGeom>
            <a:solidFill>
              <a:srgbClr val="0438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4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C66CA17-0D5E-5437-A0CD-F6503BC0D0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497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E9A33D2-1CA3-4761-7A5E-B1E1C837EA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497515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-3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1E3693A-2248-780B-AFA7-477A9415E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497515"/>
              <a:ext cx="252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-3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FC0143F0-0AB2-6256-0C88-CCCA416D98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749515"/>
              <a:ext cx="252000" cy="252000"/>
            </a:xfrm>
            <a:prstGeom prst="rect">
              <a:avLst/>
            </a:prstGeom>
            <a:solidFill>
              <a:srgbClr val="0438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4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668B3427-3E71-ECF9-10EC-A849FD7EC0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749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F92FE7F3-64BA-8E63-41ED-AC21DCCDAC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1749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89E65F08-1EBE-8FAC-F9D5-F47218A1FE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1749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5C5226D8-1CFB-BD58-AAC6-5F2072B3E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</a:t>
              </a: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E8C463E8-5486-D236-CDF9-83F047AFEF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9B458067-DACB-E949-6082-B94F6C07CC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622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-1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A0FC6AF1-8892-0E41-9704-76909BBF34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7482" y="2001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2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-2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228429B6-D581-60A3-5FAC-B05FFA1551F1}"/>
              </a:ext>
            </a:extLst>
          </p:cNvPr>
          <p:cNvSpPr txBox="1"/>
          <p:nvPr/>
        </p:nvSpPr>
        <p:spPr>
          <a:xfrm>
            <a:off x="989872" y="3292950"/>
            <a:ext cx="4320413" cy="374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Filters detect structures within the image matrix </a:t>
            </a:r>
          </a:p>
        </p:txBody>
      </p: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88FD27BE-E66B-D2F9-B2CE-28307D536B10}"/>
              </a:ext>
            </a:extLst>
          </p:cNvPr>
          <p:cNvCxnSpPr>
            <a:cxnSpLocks noChangeAspect="1"/>
          </p:cNvCxnSpPr>
          <p:nvPr/>
        </p:nvCxnSpPr>
        <p:spPr>
          <a:xfrm rot="-2400000">
            <a:off x="2660331" y="4864927"/>
            <a:ext cx="423597" cy="360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96409A3-999D-FEB0-4E24-0AD84F4CE6E8}"/>
              </a:ext>
            </a:extLst>
          </p:cNvPr>
          <p:cNvCxnSpPr>
            <a:cxnSpLocks noChangeAspect="1"/>
          </p:cNvCxnSpPr>
          <p:nvPr/>
        </p:nvCxnSpPr>
        <p:spPr>
          <a:xfrm rot="-2400000">
            <a:off x="6586136" y="4882180"/>
            <a:ext cx="423597" cy="360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9B0D7D30-FF27-50AA-B774-F94E8ADB22E7}"/>
              </a:ext>
            </a:extLst>
          </p:cNvPr>
          <p:cNvSpPr txBox="1"/>
          <p:nvPr/>
        </p:nvSpPr>
        <p:spPr>
          <a:xfrm>
            <a:off x="8704559" y="4414073"/>
            <a:ext cx="2743424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Pooling reduces spatial 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Makes features more robust to variation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4849889-895A-28D0-A921-ECF6A4913E53}"/>
              </a:ext>
            </a:extLst>
          </p:cNvPr>
          <p:cNvSpPr txBox="1"/>
          <p:nvPr/>
        </p:nvSpPr>
        <p:spPr>
          <a:xfrm>
            <a:off x="2266033" y="5045222"/>
            <a:ext cx="1212191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Max. pooling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4CB44B23-5E51-6371-71DC-B1832356A3B6}"/>
              </a:ext>
            </a:extLst>
          </p:cNvPr>
          <p:cNvSpPr txBox="1"/>
          <p:nvPr/>
        </p:nvSpPr>
        <p:spPr>
          <a:xfrm>
            <a:off x="6137336" y="5062180"/>
            <a:ext cx="1321196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Mean. pooling</a:t>
            </a: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E345B6E6-5E0E-47C0-60A1-D2DEC34DF578}"/>
              </a:ext>
            </a:extLst>
          </p:cNvPr>
          <p:cNvGrpSpPr/>
          <p:nvPr/>
        </p:nvGrpSpPr>
        <p:grpSpPr>
          <a:xfrm>
            <a:off x="3548266" y="4770897"/>
            <a:ext cx="503260" cy="504000"/>
            <a:chOff x="1043702" y="1245515"/>
            <a:chExt cx="503260" cy="504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2D5CB6E2-F97E-6203-D167-9E93FBF5BE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245515"/>
              <a:ext cx="252000" cy="252000"/>
            </a:xfrm>
            <a:prstGeom prst="rect">
              <a:avLst/>
            </a:prstGeom>
            <a:solidFill>
              <a:srgbClr val="0438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4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174BC4B2-7C46-52F1-C79D-E2A8D70FB5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-1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830F7C69-2A0F-7483-4507-430E2458D5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497515"/>
              <a:ext cx="252000" cy="252000"/>
            </a:xfrm>
            <a:prstGeom prst="rect">
              <a:avLst/>
            </a:prstGeom>
            <a:solidFill>
              <a:srgbClr val="0438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4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84F95156-3CFB-1860-0E0D-84490B4E5E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497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62BF2F2F-AD29-B3E0-0BA2-334C610420A2}"/>
              </a:ext>
            </a:extLst>
          </p:cNvPr>
          <p:cNvGrpSpPr/>
          <p:nvPr/>
        </p:nvGrpSpPr>
        <p:grpSpPr>
          <a:xfrm>
            <a:off x="7552150" y="4770897"/>
            <a:ext cx="503260" cy="504000"/>
            <a:chOff x="1043702" y="1245515"/>
            <a:chExt cx="503260" cy="504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25E62A51-7295-C7DD-26AA-89955A991C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1231CA81-E217-7B16-4626-D175187E30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245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1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8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-0.25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FAD5B1D6-3777-D992-7EF9-3B39D68499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3702" y="1497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</a:t>
              </a:r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7DB1AA68-7C09-B243-943F-06C662A4D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4962" y="1497515"/>
              <a:ext cx="252000" cy="252000"/>
            </a:xfrm>
            <a:prstGeom prst="rect">
              <a:avLst/>
            </a:prstGeom>
            <a:solidFill>
              <a:schemeClr val="accent1">
                <a:lumMod val="50000"/>
                <a:alpha val="77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0.25</a:t>
              </a:r>
            </a:p>
          </p:txBody>
        </p:sp>
      </p:grp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E357B42A-F54B-E442-93DC-A369EF1F4D0A}"/>
              </a:ext>
            </a:extLst>
          </p:cNvPr>
          <p:cNvSpPr/>
          <p:nvPr/>
        </p:nvSpPr>
        <p:spPr>
          <a:xfrm>
            <a:off x="1123953" y="4532168"/>
            <a:ext cx="511966" cy="49703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6028120-38B6-CB6B-9EB3-CAAA99CE4319}"/>
              </a:ext>
            </a:extLst>
          </p:cNvPr>
          <p:cNvSpPr/>
          <p:nvPr/>
        </p:nvSpPr>
        <p:spPr>
          <a:xfrm>
            <a:off x="1635919" y="4532168"/>
            <a:ext cx="511966" cy="49703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BE2D15F1-9E1C-D946-5643-6D631035947F}"/>
              </a:ext>
            </a:extLst>
          </p:cNvPr>
          <p:cNvSpPr/>
          <p:nvPr/>
        </p:nvSpPr>
        <p:spPr>
          <a:xfrm>
            <a:off x="1123953" y="5029200"/>
            <a:ext cx="511966" cy="49703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F5DB5DEF-6BA1-5DC6-9FE2-8E1265068577}"/>
              </a:ext>
            </a:extLst>
          </p:cNvPr>
          <p:cNvSpPr/>
          <p:nvPr/>
        </p:nvSpPr>
        <p:spPr>
          <a:xfrm>
            <a:off x="1635919" y="5029200"/>
            <a:ext cx="511966" cy="49703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9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BCAB5934-AED3-903B-62DD-6DD5EC0DC764}"/>
              </a:ext>
            </a:extLst>
          </p:cNvPr>
          <p:cNvGrpSpPr/>
          <p:nvPr/>
        </p:nvGrpSpPr>
        <p:grpSpPr>
          <a:xfrm>
            <a:off x="5019273" y="4559832"/>
            <a:ext cx="1023932" cy="994064"/>
            <a:chOff x="2755529" y="3459293"/>
            <a:chExt cx="1023932" cy="994064"/>
          </a:xfrm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BB3E0EBC-C94D-BBEC-327B-76B5252126E7}"/>
                </a:ext>
              </a:extLst>
            </p:cNvPr>
            <p:cNvSpPr/>
            <p:nvPr/>
          </p:nvSpPr>
          <p:spPr>
            <a:xfrm>
              <a:off x="2755529" y="3459293"/>
              <a:ext cx="511966" cy="49703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9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6970B088-DF3F-0AFA-10B1-894BEDCDC7CA}"/>
                </a:ext>
              </a:extLst>
            </p:cNvPr>
            <p:cNvSpPr/>
            <p:nvPr/>
          </p:nvSpPr>
          <p:spPr>
            <a:xfrm>
              <a:off x="3267495" y="3459293"/>
              <a:ext cx="511966" cy="49703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9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A18EF621-8859-620E-E321-109FBF81A728}"/>
                </a:ext>
              </a:extLst>
            </p:cNvPr>
            <p:cNvSpPr/>
            <p:nvPr/>
          </p:nvSpPr>
          <p:spPr>
            <a:xfrm>
              <a:off x="2755529" y="3956325"/>
              <a:ext cx="511966" cy="49703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9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2FCB2B03-4D29-0D25-9E6B-F16BF33937FF}"/>
                </a:ext>
              </a:extLst>
            </p:cNvPr>
            <p:cNvSpPr/>
            <p:nvPr/>
          </p:nvSpPr>
          <p:spPr>
            <a:xfrm>
              <a:off x="3267495" y="3956325"/>
              <a:ext cx="511966" cy="49703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9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7602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C13B1-6909-8E1E-E6F7-5EE5B7786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29982E-E388-887A-9112-B475E928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09A29BF-86AC-0D62-780E-49899EB28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49765" y="4778718"/>
            <a:ext cx="1777431" cy="73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BCCB07-AAB8-B803-F0F9-9558A65BCECB}"/>
              </a:ext>
            </a:extLst>
          </p:cNvPr>
          <p:cNvCxnSpPr>
            <a:cxnSpLocks noChangeAspect="1"/>
          </p:cNvCxnSpPr>
          <p:nvPr/>
        </p:nvCxnSpPr>
        <p:spPr>
          <a:xfrm rot="-2400000">
            <a:off x="9790092" y="5020019"/>
            <a:ext cx="296518" cy="252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0B2B8F3-245E-A113-EE67-4286FE6276C0}"/>
              </a:ext>
            </a:extLst>
          </p:cNvPr>
          <p:cNvGrpSpPr/>
          <p:nvPr/>
        </p:nvGrpSpPr>
        <p:grpSpPr>
          <a:xfrm>
            <a:off x="10282226" y="4786019"/>
            <a:ext cx="1188000" cy="720000"/>
            <a:chOff x="7149471" y="1395713"/>
            <a:chExt cx="1188000" cy="720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840864F-6381-EA70-9230-BDDCD4D4B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83471" y="1395713"/>
              <a:ext cx="720000" cy="72000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4CC6C6-5442-BDA8-F33D-77001C1FC886}"/>
                </a:ext>
              </a:extLst>
            </p:cNvPr>
            <p:cNvSpPr txBox="1"/>
            <p:nvPr/>
          </p:nvSpPr>
          <p:spPr>
            <a:xfrm>
              <a:off x="7149471" y="1651291"/>
              <a:ext cx="1188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400" i="1" dirty="0"/>
                <a:t>output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A82AA3-9BFE-A1DD-3DA2-9C2548015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2315" y="794019"/>
            <a:ext cx="10800781" cy="32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CAF2D2-4E33-E15A-6095-846A89FAD4D0}"/>
              </a:ext>
            </a:extLst>
          </p:cNvPr>
          <p:cNvCxnSpPr>
            <a:cxnSpLocks noChangeAspect="1"/>
          </p:cNvCxnSpPr>
          <p:nvPr/>
        </p:nvCxnSpPr>
        <p:spPr>
          <a:xfrm rot="3000000">
            <a:off x="8242932" y="4263488"/>
            <a:ext cx="296518" cy="252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55F7AE30-B4F8-A7DE-4F94-0DB726909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08507" y="4778717"/>
            <a:ext cx="1798429" cy="73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D91ACAA-35DB-487B-2A81-C658A5613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25"/>
          <a:stretch/>
        </p:blipFill>
        <p:spPr bwMode="auto">
          <a:xfrm>
            <a:off x="7536201" y="4791499"/>
            <a:ext cx="1854264" cy="73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99F88D-A908-6F0D-7DEE-75B2428C76D7}"/>
              </a:ext>
            </a:extLst>
          </p:cNvPr>
          <p:cNvCxnSpPr>
            <a:cxnSpLocks noChangeAspect="1"/>
          </p:cNvCxnSpPr>
          <p:nvPr/>
        </p:nvCxnSpPr>
        <p:spPr>
          <a:xfrm rot="3000000">
            <a:off x="5359462" y="4314554"/>
            <a:ext cx="296518" cy="252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01AE50-BF1E-9A8D-8330-30B133BA8F55}"/>
              </a:ext>
            </a:extLst>
          </p:cNvPr>
          <p:cNvCxnSpPr>
            <a:cxnSpLocks noChangeAspect="1"/>
          </p:cNvCxnSpPr>
          <p:nvPr/>
        </p:nvCxnSpPr>
        <p:spPr>
          <a:xfrm rot="3000000">
            <a:off x="2490221" y="4375208"/>
            <a:ext cx="296518" cy="252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484012-ABB0-2128-3622-1BABB814DF14}"/>
              </a:ext>
            </a:extLst>
          </p:cNvPr>
          <p:cNvSpPr txBox="1"/>
          <p:nvPr/>
        </p:nvSpPr>
        <p:spPr>
          <a:xfrm>
            <a:off x="1743032" y="5491094"/>
            <a:ext cx="1742785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Small-level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89FB6-485D-61A4-5526-F5DDE7573F54}"/>
              </a:ext>
            </a:extLst>
          </p:cNvPr>
          <p:cNvSpPr txBox="1"/>
          <p:nvPr/>
        </p:nvSpPr>
        <p:spPr>
          <a:xfrm>
            <a:off x="4639616" y="5510238"/>
            <a:ext cx="1843774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Middle-level 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875B1E-BC35-A525-CE5D-290397A58784}"/>
              </a:ext>
            </a:extLst>
          </p:cNvPr>
          <p:cNvSpPr txBox="1"/>
          <p:nvPr/>
        </p:nvSpPr>
        <p:spPr>
          <a:xfrm>
            <a:off x="7536201" y="5510238"/>
            <a:ext cx="1672253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High-level features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7822E9-9323-4D0B-739E-BA121633CC3C}"/>
              </a:ext>
            </a:extLst>
          </p:cNvPr>
          <p:cNvCxnSpPr>
            <a:cxnSpLocks noChangeAspect="1"/>
          </p:cNvCxnSpPr>
          <p:nvPr/>
        </p:nvCxnSpPr>
        <p:spPr>
          <a:xfrm rot="3000000">
            <a:off x="10733016" y="4263488"/>
            <a:ext cx="296518" cy="252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FF6E7B-F378-766E-13C3-AFB2739919C7}"/>
              </a:ext>
            </a:extLst>
          </p:cNvPr>
          <p:cNvSpPr txBox="1"/>
          <p:nvPr/>
        </p:nvSpPr>
        <p:spPr>
          <a:xfrm>
            <a:off x="10439939" y="5510238"/>
            <a:ext cx="875561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394835657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5" id="{F5DABC0C-316B-434E-B9F8-D3370FD95A3E}" vid="{19CB8540-6DD6-924D-B8D0-2D0F9399859F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BEE476C9DF2F248B265B4A3C7AC3448" ma:contentTypeVersion="11" ma:contentTypeDescription="Ein neues Dokument erstellen." ma:contentTypeScope="" ma:versionID="0793756170811d0eb752a3111ee68051">
  <xsd:schema xmlns:xsd="http://www.w3.org/2001/XMLSchema" xmlns:xs="http://www.w3.org/2001/XMLSchema" xmlns:p="http://schemas.microsoft.com/office/2006/metadata/properties" xmlns:ns2="a086261e-0429-4196-aa9d-895edc846c16" targetNamespace="http://schemas.microsoft.com/office/2006/metadata/properties" ma:root="true" ma:fieldsID="dda6790b4f1926a9a2f1b57ce85fcf7a" ns2:_="">
    <xsd:import namespace="a086261e-0429-4196-aa9d-895edc846c1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86261e-0429-4196-aa9d-895edc846c16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086261e-0429-4196-aa9d-895edc846c16">ZIHTEAMSITE-196109956-1493</_dlc_DocId>
    <_dlc_DocIdUrl xmlns="a086261e-0429-4196-aa9d-895edc846c16">
      <Url>https://sharepoint.tu-dresden.de/sites/zih/projekte/scads/_layouts/15/DocIdRedir.aspx?ID=ZIHTEAMSITE-196109956-1493</Url>
      <Description>ZIHTEAMSITE-196109956-1493</Description>
    </_dlc_DocIdUrl>
  </documentManagement>
</p:properties>
</file>

<file path=customXml/itemProps1.xml><?xml version="1.0" encoding="utf-8"?>
<ds:datastoreItem xmlns:ds="http://schemas.openxmlformats.org/officeDocument/2006/customXml" ds:itemID="{3F7354A6-EABF-4029-B3F4-181CA108D2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86261e-0429-4196-aa9d-895edc846c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DC3C5C-13A8-4AE9-9F1D-E2AC52CBD043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941C5575-D805-4D41-AA18-4E77B970908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18F8D1C-8693-43B4-9141-AEF95057B684}">
  <ds:schemaRefs>
    <ds:schemaRef ds:uri="http://schemas.microsoft.com/office/2006/metadata/properties"/>
    <ds:schemaRef ds:uri="http://schemas.microsoft.com/office/infopath/2007/PartnerControls"/>
    <ds:schemaRef ds:uri="a086261e-0429-4196-aa9d-895edc846c1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2408</TotalTime>
  <Words>735</Words>
  <Application>Microsoft Macintosh PowerPoint</Application>
  <PresentationFormat>Widescreen</PresentationFormat>
  <Paragraphs>306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Cambria Math</vt:lpstr>
      <vt:lpstr>Helvetica Neue</vt:lpstr>
      <vt:lpstr>Open Sans</vt:lpstr>
      <vt:lpstr>Open Sans ExtraBold</vt:lpstr>
      <vt:lpstr>Wingdings</vt:lpstr>
      <vt:lpstr>TUD_2018</vt:lpstr>
      <vt:lpstr>PowerPoint Presentation</vt:lpstr>
      <vt:lpstr>Deep Learning is everywhere</vt:lpstr>
      <vt:lpstr>Deep Learning in in Medicine</vt:lpstr>
      <vt:lpstr>Why Machine Learning is not enough sometimes…</vt:lpstr>
      <vt:lpstr>History of DL</vt:lpstr>
      <vt:lpstr>Basics of Neural Networks</vt:lpstr>
      <vt:lpstr>Deep Neural Networks</vt:lpstr>
      <vt:lpstr>Convolutional Neural Networks </vt:lpstr>
      <vt:lpstr>Convolutional Neural Networks </vt:lpstr>
      <vt:lpstr>The Latent Space</vt:lpstr>
      <vt:lpstr>How do Neural Networks learn ?</vt:lpstr>
      <vt:lpstr>How do Neural Networks learn ?</vt:lpstr>
      <vt:lpstr>Todays Diversity</vt:lpstr>
      <vt:lpstr>Example - Melanomas</vt:lpstr>
      <vt:lpstr>Example - Pathology</vt:lpstr>
      <vt:lpstr>Challenges and Limitations</vt:lpstr>
      <vt:lpstr>Clinical Trials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Burghardt</dc:creator>
  <cp:lastModifiedBy>Microsoft Office User</cp:lastModifiedBy>
  <cp:revision>332</cp:revision>
  <dcterms:modified xsi:type="dcterms:W3CDTF">2025-09-12T10:01:16Z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0x0101003BEE476C9DF2F248B265B4A3C7AC3448</vt:lpwstr>
  </property>
  <property fmtid="{D5CDD505-2E9C-101B-9397-08002B2CF9AE}" pid="3" name="_dlc_DocIdItemGuid">
    <vt:lpwstr>72f4eced-47dd-49c0-bdfa-f3d2425fc663</vt:lpwstr>
  </property>
</Properties>
</file>